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Open Sans" panose="020B0606030504020204" pitchFamily="34" charset="0"/>
      <p:regular r:id="rId22"/>
      <p:bold r:id="rId23"/>
      <p:italic r:id="rId24"/>
      <p:boldItalic r:id="rId25"/>
    </p:embeddedFont>
    <p:embeddedFont>
      <p:font typeface="Open Sans Light" panose="020B030603050402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hLlyaCey9cbkurKQIqq7LM+rYnc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73"/>
    <p:restoredTop sz="94677"/>
  </p:normalViewPr>
  <p:slideViewPr>
    <p:cSldViewPr snapToGrid="0">
      <p:cViewPr varScale="1">
        <p:scale>
          <a:sx n="147" d="100"/>
          <a:sy n="147" d="100"/>
        </p:scale>
        <p:origin x="82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customschemas.google.com/relationships/presentationmetadata" Target="metadata"/><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ie Rogers" userId="3d822370-9f96-4894-ba34-082b190a7799" providerId="ADAL" clId="{1EF4015C-2328-7345-B674-E9D1EAD421F1}"/>
    <pc:docChg chg="undo custSel modShowInfo">
      <pc:chgData name="Jamie Rogers" userId="3d822370-9f96-4894-ba34-082b190a7799" providerId="ADAL" clId="{1EF4015C-2328-7345-B674-E9D1EAD421F1}" dt="2023-11-01T21:36:00.793" v="5" actId="2744"/>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e996b2017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e996b2017a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g1e996b2017a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e95d75f975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e95d75f975_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g1e95d75f975_4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e9615a418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e9615a418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g1e9615a418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91a14cfcd1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91a14cfcd1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g291a14cfcd1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p:cSld name="Title ">
    <p:bg>
      <p:bgPr>
        <a:solidFill>
          <a:srgbClr val="F2ECE9"/>
        </a:solidFill>
        <a:effectLst/>
      </p:bgPr>
    </p:bg>
    <p:spTree>
      <p:nvGrpSpPr>
        <p:cNvPr id="1" name="Shape 14"/>
        <p:cNvGrpSpPr/>
        <p:nvPr/>
      </p:nvGrpSpPr>
      <p:grpSpPr>
        <a:xfrm>
          <a:off x="0" y="0"/>
          <a:ext cx="0" cy="0"/>
          <a:chOff x="0" y="0"/>
          <a:chExt cx="0" cy="0"/>
        </a:xfrm>
      </p:grpSpPr>
      <p:sp>
        <p:nvSpPr>
          <p:cNvPr id="15" name="Google Shape;15;p17"/>
          <p:cNvSpPr/>
          <p:nvPr/>
        </p:nvSpPr>
        <p:spPr>
          <a:xfrm>
            <a:off x="-1" y="0"/>
            <a:ext cx="903746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Light"/>
              <a:ea typeface="Open Sans Light"/>
              <a:cs typeface="Open Sans Light"/>
              <a:sym typeface="Open Sans Light"/>
            </a:endParaRPr>
          </a:p>
        </p:txBody>
      </p:sp>
      <p:sp>
        <p:nvSpPr>
          <p:cNvPr id="16" name="Google Shape;16;p17"/>
          <p:cNvSpPr>
            <a:spLocks noGrp="1"/>
          </p:cNvSpPr>
          <p:nvPr>
            <p:ph type="pic" idx="2"/>
          </p:nvPr>
        </p:nvSpPr>
        <p:spPr>
          <a:xfrm>
            <a:off x="2476500" y="622103"/>
            <a:ext cx="9715500" cy="3720928"/>
          </a:xfrm>
          <a:prstGeom prst="rect">
            <a:avLst/>
          </a:prstGeom>
          <a:noFill/>
          <a:ln>
            <a:noFill/>
          </a:ln>
        </p:spPr>
      </p:sp>
      <p:cxnSp>
        <p:nvCxnSpPr>
          <p:cNvPr id="17" name="Google Shape;17;p17"/>
          <p:cNvCxnSpPr/>
          <p:nvPr/>
        </p:nvCxnSpPr>
        <p:spPr>
          <a:xfrm>
            <a:off x="739466" y="0"/>
            <a:ext cx="0" cy="6187736"/>
          </a:xfrm>
          <a:prstGeom prst="straightConnector1">
            <a:avLst/>
          </a:prstGeom>
          <a:noFill/>
          <a:ln w="19050" cap="flat" cmpd="sng">
            <a:solidFill>
              <a:srgbClr val="F2ECE9"/>
            </a:solidFill>
            <a:prstDash val="solid"/>
            <a:miter lim="800000"/>
            <a:headEnd type="none" w="sm" len="sm"/>
            <a:tailEnd type="none" w="sm" len="sm"/>
          </a:ln>
        </p:spPr>
      </p:cxnSp>
      <p:sp>
        <p:nvSpPr>
          <p:cNvPr id="18" name="Google Shape;18;p17"/>
          <p:cNvSpPr txBox="1">
            <a:spLocks noGrp="1"/>
          </p:cNvSpPr>
          <p:nvPr>
            <p:ph type="body" idx="1"/>
          </p:nvPr>
        </p:nvSpPr>
        <p:spPr>
          <a:xfrm>
            <a:off x="6359337" y="5779363"/>
            <a:ext cx="2459114" cy="685430"/>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80000"/>
              </a:lnSpc>
              <a:spcBef>
                <a:spcPts val="0"/>
              </a:spcBef>
              <a:spcAft>
                <a:spcPts val="0"/>
              </a:spcAft>
              <a:buClr>
                <a:srgbClr val="F2ECE9"/>
              </a:buClr>
              <a:buSzPts val="1800"/>
              <a:buFont typeface="Arial"/>
              <a:buNone/>
              <a:defRPr sz="1800" b="0" i="0" u="none" strike="noStrike" cap="none">
                <a:solidFill>
                  <a:srgbClr val="F2ECE9"/>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9" name="Google Shape;19;p17"/>
          <p:cNvSpPr txBox="1">
            <a:spLocks noGrp="1"/>
          </p:cNvSpPr>
          <p:nvPr>
            <p:ph type="body" idx="3"/>
          </p:nvPr>
        </p:nvSpPr>
        <p:spPr>
          <a:xfrm>
            <a:off x="9299663" y="5791178"/>
            <a:ext cx="2459114" cy="68542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80000"/>
              </a:lnSpc>
              <a:spcBef>
                <a:spcPts val="0"/>
              </a:spcBef>
              <a:spcAft>
                <a:spcPts val="0"/>
              </a:spcAft>
              <a:buClr>
                <a:schemeClr val="accent1"/>
              </a:buClr>
              <a:buSzPts val="1600"/>
              <a:buFont typeface="Arial"/>
              <a:buNone/>
              <a:defRPr sz="1600" b="0" i="0" u="none" strike="noStrike" cap="none">
                <a:solidFill>
                  <a:schemeClr val="accent1"/>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20" name="Google Shape;20;p17"/>
          <p:cNvSpPr txBox="1">
            <a:spLocks noGrp="1"/>
          </p:cNvSpPr>
          <p:nvPr>
            <p:ph type="title"/>
          </p:nvPr>
        </p:nvSpPr>
        <p:spPr>
          <a:xfrm>
            <a:off x="995205" y="4965134"/>
            <a:ext cx="4333088" cy="1596004"/>
          </a:xfrm>
          <a:prstGeom prst="rect">
            <a:avLst/>
          </a:prstGeom>
          <a:noFill/>
          <a:ln>
            <a:noFill/>
          </a:ln>
        </p:spPr>
        <p:txBody>
          <a:bodyPr spcFirstLastPara="1" wrap="square" lIns="91425" tIns="45700" rIns="91425" bIns="45700" anchor="ctr" anchorCtr="0">
            <a:noAutofit/>
          </a:bodyPr>
          <a:lstStyle>
            <a:lvl1pPr marR="0" lvl="0" algn="l" rtl="0">
              <a:lnSpc>
                <a:spcPct val="80000"/>
              </a:lnSpc>
              <a:spcBef>
                <a:spcPts val="0"/>
              </a:spcBef>
              <a:spcAft>
                <a:spcPts val="0"/>
              </a:spcAft>
              <a:buClr>
                <a:srgbClr val="F2ECE9"/>
              </a:buClr>
              <a:buSzPts val="5000"/>
              <a:buFont typeface="Arial"/>
              <a:buNone/>
              <a:defRPr sz="5000" b="0" i="0" u="none" strike="noStrike" cap="none">
                <a:solidFill>
                  <a:srgbClr val="F2ECE9"/>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ps for Businesses">
  <p:cSld name="Tips for Businesses">
    <p:spTree>
      <p:nvGrpSpPr>
        <p:cNvPr id="1" name="Shape 89"/>
        <p:cNvGrpSpPr/>
        <p:nvPr/>
      </p:nvGrpSpPr>
      <p:grpSpPr>
        <a:xfrm>
          <a:off x="0" y="0"/>
          <a:ext cx="0" cy="0"/>
          <a:chOff x="0" y="0"/>
          <a:chExt cx="0" cy="0"/>
        </a:xfrm>
      </p:grpSpPr>
      <p:sp>
        <p:nvSpPr>
          <p:cNvPr id="90" name="Google Shape;90;p26"/>
          <p:cNvSpPr>
            <a:spLocks noGrp="1"/>
          </p:cNvSpPr>
          <p:nvPr>
            <p:ph type="pic" idx="2"/>
          </p:nvPr>
        </p:nvSpPr>
        <p:spPr>
          <a:xfrm>
            <a:off x="0" y="2804630"/>
            <a:ext cx="12192000" cy="4062247"/>
          </a:xfrm>
          <a:prstGeom prst="rect">
            <a:avLst/>
          </a:prstGeom>
          <a:noFill/>
          <a:ln>
            <a:noFill/>
          </a:ln>
        </p:spPr>
      </p:sp>
      <p:sp>
        <p:nvSpPr>
          <p:cNvPr id="91" name="Google Shape;9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a:solidFill>
                  <a:schemeClr val="lt1"/>
                </a:solidFill>
                <a:latin typeface="Open Sans Light"/>
                <a:ea typeface="Open Sans Light"/>
                <a:cs typeface="Open Sans Light"/>
                <a:sym typeface="Open Sans Light"/>
              </a:defRPr>
            </a:lvl1pPr>
            <a:lvl2pPr marL="0" lvl="1" indent="0" algn="r">
              <a:spcBef>
                <a:spcPts val="0"/>
              </a:spcBef>
              <a:buNone/>
              <a:defRPr sz="900" b="0">
                <a:solidFill>
                  <a:schemeClr val="lt1"/>
                </a:solidFill>
                <a:latin typeface="Open Sans Light"/>
                <a:ea typeface="Open Sans Light"/>
                <a:cs typeface="Open Sans Light"/>
                <a:sym typeface="Open Sans Light"/>
              </a:defRPr>
            </a:lvl2pPr>
            <a:lvl3pPr marL="0" lvl="2" indent="0" algn="r">
              <a:spcBef>
                <a:spcPts val="0"/>
              </a:spcBef>
              <a:buNone/>
              <a:defRPr sz="900" b="0">
                <a:solidFill>
                  <a:schemeClr val="lt1"/>
                </a:solidFill>
                <a:latin typeface="Open Sans Light"/>
                <a:ea typeface="Open Sans Light"/>
                <a:cs typeface="Open Sans Light"/>
                <a:sym typeface="Open Sans Light"/>
              </a:defRPr>
            </a:lvl3pPr>
            <a:lvl4pPr marL="0" lvl="3" indent="0" algn="r">
              <a:spcBef>
                <a:spcPts val="0"/>
              </a:spcBef>
              <a:buNone/>
              <a:defRPr sz="900" b="0">
                <a:solidFill>
                  <a:schemeClr val="lt1"/>
                </a:solidFill>
                <a:latin typeface="Open Sans Light"/>
                <a:ea typeface="Open Sans Light"/>
                <a:cs typeface="Open Sans Light"/>
                <a:sym typeface="Open Sans Light"/>
              </a:defRPr>
            </a:lvl4pPr>
            <a:lvl5pPr marL="0" lvl="4" indent="0" algn="r">
              <a:spcBef>
                <a:spcPts val="0"/>
              </a:spcBef>
              <a:buNone/>
              <a:defRPr sz="900" b="0">
                <a:solidFill>
                  <a:schemeClr val="lt1"/>
                </a:solidFill>
                <a:latin typeface="Open Sans Light"/>
                <a:ea typeface="Open Sans Light"/>
                <a:cs typeface="Open Sans Light"/>
                <a:sym typeface="Open Sans Light"/>
              </a:defRPr>
            </a:lvl5pPr>
            <a:lvl6pPr marL="0" lvl="5" indent="0" algn="r">
              <a:spcBef>
                <a:spcPts val="0"/>
              </a:spcBef>
              <a:buNone/>
              <a:defRPr sz="900" b="0">
                <a:solidFill>
                  <a:schemeClr val="lt1"/>
                </a:solidFill>
                <a:latin typeface="Open Sans Light"/>
                <a:ea typeface="Open Sans Light"/>
                <a:cs typeface="Open Sans Light"/>
                <a:sym typeface="Open Sans Light"/>
              </a:defRPr>
            </a:lvl6pPr>
            <a:lvl7pPr marL="0" lvl="6" indent="0" algn="r">
              <a:spcBef>
                <a:spcPts val="0"/>
              </a:spcBef>
              <a:buNone/>
              <a:defRPr sz="900" b="0">
                <a:solidFill>
                  <a:schemeClr val="lt1"/>
                </a:solidFill>
                <a:latin typeface="Open Sans Light"/>
                <a:ea typeface="Open Sans Light"/>
                <a:cs typeface="Open Sans Light"/>
                <a:sym typeface="Open Sans Light"/>
              </a:defRPr>
            </a:lvl7pPr>
            <a:lvl8pPr marL="0" lvl="7" indent="0" algn="r">
              <a:spcBef>
                <a:spcPts val="0"/>
              </a:spcBef>
              <a:buNone/>
              <a:defRPr sz="900" b="0">
                <a:solidFill>
                  <a:schemeClr val="lt1"/>
                </a:solidFill>
                <a:latin typeface="Open Sans Light"/>
                <a:ea typeface="Open Sans Light"/>
                <a:cs typeface="Open Sans Light"/>
                <a:sym typeface="Open Sans Light"/>
              </a:defRPr>
            </a:lvl8pPr>
            <a:lvl9pPr marL="0" lvl="8" indent="0" algn="r">
              <a:spcBef>
                <a:spcPts val="0"/>
              </a:spcBef>
              <a:buNone/>
              <a:defRPr sz="900" b="0">
                <a:solidFill>
                  <a:schemeClr val="lt1"/>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94" name="Google Shape;94;p26"/>
          <p:cNvSpPr txBox="1">
            <a:spLocks noGrp="1"/>
          </p:cNvSpPr>
          <p:nvPr>
            <p:ph type="body" idx="1"/>
          </p:nvPr>
        </p:nvSpPr>
        <p:spPr>
          <a:xfrm>
            <a:off x="5109845" y="999340"/>
            <a:ext cx="5578870" cy="140877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50000"/>
              </a:lnSpc>
              <a:spcBef>
                <a:spcPts val="0"/>
              </a:spcBef>
              <a:spcAft>
                <a:spcPts val="0"/>
              </a:spcAft>
              <a:buClr>
                <a:schemeClr val="dk1"/>
              </a:buClr>
              <a:buSzPts val="1400"/>
              <a:buFont typeface="Arial"/>
              <a:buNone/>
              <a:defRPr sz="1400" b="0" i="0" u="none" strike="noStrike" cap="none">
                <a:solidFill>
                  <a:schemeClr val="dk1"/>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cxnSp>
        <p:nvCxnSpPr>
          <p:cNvPr id="95" name="Google Shape;95;p26"/>
          <p:cNvCxnSpPr/>
          <p:nvPr/>
        </p:nvCxnSpPr>
        <p:spPr>
          <a:xfrm>
            <a:off x="0" y="1689250"/>
            <a:ext cx="1606378" cy="0"/>
          </a:xfrm>
          <a:prstGeom prst="straightConnector1">
            <a:avLst/>
          </a:prstGeom>
          <a:noFill/>
          <a:ln w="19050" cap="flat" cmpd="sng">
            <a:solidFill>
              <a:schemeClr val="accent1"/>
            </a:solidFill>
            <a:prstDash val="solid"/>
            <a:miter lim="800000"/>
            <a:headEnd type="none" w="sm" len="sm"/>
            <a:tailEnd type="none" w="sm" len="sm"/>
          </a:ln>
        </p:spPr>
      </p:cxnSp>
      <p:sp>
        <p:nvSpPr>
          <p:cNvPr id="96" name="Google Shape;96;p26"/>
          <p:cNvSpPr txBox="1">
            <a:spLocks noGrp="1"/>
          </p:cNvSpPr>
          <p:nvPr>
            <p:ph type="title"/>
          </p:nvPr>
        </p:nvSpPr>
        <p:spPr>
          <a:xfrm>
            <a:off x="1871559" y="1352736"/>
            <a:ext cx="3037792" cy="65788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97"/>
        <p:cNvGrpSpPr/>
        <p:nvPr/>
      </p:nvGrpSpPr>
      <p:grpSpPr>
        <a:xfrm>
          <a:off x="0" y="0"/>
          <a:ext cx="0" cy="0"/>
          <a:chOff x="0" y="0"/>
          <a:chExt cx="0" cy="0"/>
        </a:xfrm>
      </p:grpSpPr>
      <p:sp>
        <p:nvSpPr>
          <p:cNvPr id="98" name="Google Shape;98;p27"/>
          <p:cNvSpPr>
            <a:spLocks noGrp="1"/>
          </p:cNvSpPr>
          <p:nvPr>
            <p:ph type="pic" idx="2"/>
          </p:nvPr>
        </p:nvSpPr>
        <p:spPr>
          <a:xfrm>
            <a:off x="0" y="0"/>
            <a:ext cx="12192000" cy="6858000"/>
          </a:xfrm>
          <a:prstGeom prst="rect">
            <a:avLst/>
          </a:prstGeom>
          <a:noFill/>
          <a:ln>
            <a:noFill/>
          </a:ln>
        </p:spPr>
      </p:sp>
      <p:sp>
        <p:nvSpPr>
          <p:cNvPr id="99" name="Google Shape;9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2" name="Google Shape;102;p27"/>
          <p:cNvSpPr txBox="1">
            <a:spLocks noGrp="1"/>
          </p:cNvSpPr>
          <p:nvPr>
            <p:ph type="body" idx="1"/>
          </p:nvPr>
        </p:nvSpPr>
        <p:spPr>
          <a:xfrm>
            <a:off x="8078765" y="3267882"/>
            <a:ext cx="3193926" cy="22032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25000"/>
              </a:lnSpc>
              <a:spcBef>
                <a:spcPts val="0"/>
              </a:spcBef>
              <a:spcAft>
                <a:spcPts val="0"/>
              </a:spcAft>
              <a:buClr>
                <a:schemeClr val="accent1"/>
              </a:buClr>
              <a:buSzPts val="1400"/>
              <a:buFont typeface="Arial"/>
              <a:buNone/>
              <a:defRPr sz="1400" b="0" i="0" u="none" strike="noStrike" cap="none">
                <a:solidFill>
                  <a:schemeClr val="accent1"/>
                </a:solidFill>
                <a:latin typeface="Open Sans Light"/>
                <a:ea typeface="Open Sans Light"/>
                <a:cs typeface="Open Sans Light"/>
                <a:sym typeface="Open Sans Light"/>
              </a:defRPr>
            </a:lvl1pPr>
            <a:lvl2pPr marL="914400" marR="0" lvl="1" indent="-381000" algn="l" rtl="0">
              <a:lnSpc>
                <a:spcPct val="90000"/>
              </a:lnSpc>
              <a:spcBef>
                <a:spcPts val="12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03" name="Google Shape;103;p27"/>
          <p:cNvSpPr txBox="1">
            <a:spLocks noGrp="1"/>
          </p:cNvSpPr>
          <p:nvPr>
            <p:ph type="title"/>
          </p:nvPr>
        </p:nvSpPr>
        <p:spPr>
          <a:xfrm>
            <a:off x="8078765" y="2371063"/>
            <a:ext cx="3193926" cy="999451"/>
          </a:xfrm>
          <a:prstGeom prst="rect">
            <a:avLst/>
          </a:prstGeom>
          <a:noFill/>
          <a:ln>
            <a:noFill/>
          </a:ln>
        </p:spPr>
        <p:txBody>
          <a:bodyPr spcFirstLastPara="1" wrap="square" lIns="91425" tIns="45700" rIns="91425" bIns="45700" anchor="ctr" anchorCtr="0">
            <a:noAutofit/>
          </a:bodyPr>
          <a:lstStyle>
            <a:lvl1pPr marR="0" lvl="0" algn="l" rtl="0">
              <a:lnSpc>
                <a:spcPct val="125000"/>
              </a:lnSpc>
              <a:spcBef>
                <a:spcPts val="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istory">
  <p:cSld name="History">
    <p:spTree>
      <p:nvGrpSpPr>
        <p:cNvPr id="1" name="Shape 104"/>
        <p:cNvGrpSpPr/>
        <p:nvPr/>
      </p:nvGrpSpPr>
      <p:grpSpPr>
        <a:xfrm>
          <a:off x="0" y="0"/>
          <a:ext cx="0" cy="0"/>
          <a:chOff x="0" y="0"/>
          <a:chExt cx="0" cy="0"/>
        </a:xfrm>
      </p:grpSpPr>
      <p:sp>
        <p:nvSpPr>
          <p:cNvPr id="105" name="Google Shape;10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8" name="Google Shape;108;p28"/>
          <p:cNvSpPr txBox="1">
            <a:spLocks noGrp="1"/>
          </p:cNvSpPr>
          <p:nvPr>
            <p:ph type="body" idx="1"/>
          </p:nvPr>
        </p:nvSpPr>
        <p:spPr>
          <a:xfrm>
            <a:off x="1712346" y="3093970"/>
            <a:ext cx="495300" cy="6522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0"/>
              </a:spcBef>
              <a:spcAft>
                <a:spcPts val="0"/>
              </a:spcAft>
              <a:buClr>
                <a:srgbClr val="6D4B3F"/>
              </a:buClr>
              <a:buSzPts val="1200"/>
              <a:buFont typeface="Arial"/>
              <a:buNone/>
              <a:defRPr sz="12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09" name="Google Shape;109;p28"/>
          <p:cNvSpPr txBox="1">
            <a:spLocks noGrp="1"/>
          </p:cNvSpPr>
          <p:nvPr>
            <p:ph type="body" idx="2"/>
          </p:nvPr>
        </p:nvSpPr>
        <p:spPr>
          <a:xfrm>
            <a:off x="2501761" y="3093970"/>
            <a:ext cx="495300" cy="6522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0"/>
              </a:spcBef>
              <a:spcAft>
                <a:spcPts val="0"/>
              </a:spcAft>
              <a:buClr>
                <a:srgbClr val="6D4B3F"/>
              </a:buClr>
              <a:buSzPts val="1200"/>
              <a:buFont typeface="Arial"/>
              <a:buNone/>
              <a:defRPr sz="12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10" name="Google Shape;110;p28"/>
          <p:cNvSpPr txBox="1">
            <a:spLocks noGrp="1"/>
          </p:cNvSpPr>
          <p:nvPr>
            <p:ph type="body" idx="3"/>
          </p:nvPr>
        </p:nvSpPr>
        <p:spPr>
          <a:xfrm>
            <a:off x="3291176" y="3093970"/>
            <a:ext cx="495300" cy="6522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0"/>
              </a:spcBef>
              <a:spcAft>
                <a:spcPts val="0"/>
              </a:spcAft>
              <a:buClr>
                <a:srgbClr val="6D4B3F"/>
              </a:buClr>
              <a:buSzPts val="1200"/>
              <a:buFont typeface="Arial"/>
              <a:buNone/>
              <a:defRPr sz="12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11" name="Google Shape;111;p28"/>
          <p:cNvSpPr txBox="1">
            <a:spLocks noGrp="1"/>
          </p:cNvSpPr>
          <p:nvPr>
            <p:ph type="body" idx="4"/>
          </p:nvPr>
        </p:nvSpPr>
        <p:spPr>
          <a:xfrm>
            <a:off x="4080591" y="3093970"/>
            <a:ext cx="495300" cy="6522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0"/>
              </a:spcBef>
              <a:spcAft>
                <a:spcPts val="0"/>
              </a:spcAft>
              <a:buClr>
                <a:srgbClr val="6D4B3F"/>
              </a:buClr>
              <a:buSzPts val="1200"/>
              <a:buFont typeface="Arial"/>
              <a:buNone/>
              <a:defRPr sz="12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12" name="Google Shape;112;p28"/>
          <p:cNvSpPr txBox="1">
            <a:spLocks noGrp="1"/>
          </p:cNvSpPr>
          <p:nvPr>
            <p:ph type="body" idx="5"/>
          </p:nvPr>
        </p:nvSpPr>
        <p:spPr>
          <a:xfrm>
            <a:off x="4810807" y="3093970"/>
            <a:ext cx="615310" cy="6522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0"/>
              </a:spcBef>
              <a:spcAft>
                <a:spcPts val="0"/>
              </a:spcAft>
              <a:buClr>
                <a:srgbClr val="6D4B3F"/>
              </a:buClr>
              <a:buSzPts val="1200"/>
              <a:buFont typeface="Arial"/>
              <a:buNone/>
              <a:defRPr sz="12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13" name="Google Shape;113;p28"/>
          <p:cNvSpPr txBox="1">
            <a:spLocks noGrp="1"/>
          </p:cNvSpPr>
          <p:nvPr>
            <p:ph type="body" idx="6"/>
          </p:nvPr>
        </p:nvSpPr>
        <p:spPr>
          <a:xfrm>
            <a:off x="5659421" y="3093970"/>
            <a:ext cx="495300" cy="6522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0"/>
              </a:spcBef>
              <a:spcAft>
                <a:spcPts val="0"/>
              </a:spcAft>
              <a:buClr>
                <a:srgbClr val="6D4B3F"/>
              </a:buClr>
              <a:buSzPts val="1200"/>
              <a:buFont typeface="Arial"/>
              <a:buNone/>
              <a:defRPr sz="12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14" name="Google Shape;114;p28"/>
          <p:cNvSpPr txBox="1">
            <a:spLocks noGrp="1"/>
          </p:cNvSpPr>
          <p:nvPr>
            <p:ph type="body" idx="7"/>
          </p:nvPr>
        </p:nvSpPr>
        <p:spPr>
          <a:xfrm>
            <a:off x="6448836" y="3093970"/>
            <a:ext cx="495300" cy="6522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0"/>
              </a:spcBef>
              <a:spcAft>
                <a:spcPts val="0"/>
              </a:spcAft>
              <a:buClr>
                <a:srgbClr val="6D4B3F"/>
              </a:buClr>
              <a:buSzPts val="1200"/>
              <a:buFont typeface="Arial"/>
              <a:buNone/>
              <a:defRPr sz="12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15" name="Google Shape;115;p28"/>
          <p:cNvSpPr txBox="1">
            <a:spLocks noGrp="1"/>
          </p:cNvSpPr>
          <p:nvPr>
            <p:ph type="body" idx="8"/>
          </p:nvPr>
        </p:nvSpPr>
        <p:spPr>
          <a:xfrm>
            <a:off x="7238251" y="3093970"/>
            <a:ext cx="495300" cy="6522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0"/>
              </a:spcBef>
              <a:spcAft>
                <a:spcPts val="0"/>
              </a:spcAft>
              <a:buClr>
                <a:srgbClr val="6D4B3F"/>
              </a:buClr>
              <a:buSzPts val="1200"/>
              <a:buFont typeface="Arial"/>
              <a:buNone/>
              <a:defRPr sz="12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16" name="Google Shape;116;p28"/>
          <p:cNvSpPr txBox="1">
            <a:spLocks noGrp="1"/>
          </p:cNvSpPr>
          <p:nvPr>
            <p:ph type="body" idx="9"/>
          </p:nvPr>
        </p:nvSpPr>
        <p:spPr>
          <a:xfrm>
            <a:off x="8027666" y="3093970"/>
            <a:ext cx="495300" cy="6522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0"/>
              </a:spcBef>
              <a:spcAft>
                <a:spcPts val="0"/>
              </a:spcAft>
              <a:buClr>
                <a:srgbClr val="6D4B3F"/>
              </a:buClr>
              <a:buSzPts val="1200"/>
              <a:buFont typeface="Arial"/>
              <a:buNone/>
              <a:defRPr sz="12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17" name="Google Shape;117;p28"/>
          <p:cNvSpPr txBox="1">
            <a:spLocks noGrp="1"/>
          </p:cNvSpPr>
          <p:nvPr>
            <p:ph type="body" idx="13"/>
          </p:nvPr>
        </p:nvSpPr>
        <p:spPr>
          <a:xfrm>
            <a:off x="8817081" y="3093970"/>
            <a:ext cx="495300" cy="6522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0"/>
              </a:spcBef>
              <a:spcAft>
                <a:spcPts val="0"/>
              </a:spcAft>
              <a:buClr>
                <a:srgbClr val="6D4B3F"/>
              </a:buClr>
              <a:buSzPts val="1200"/>
              <a:buFont typeface="Arial"/>
              <a:buNone/>
              <a:defRPr sz="12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18" name="Google Shape;118;p28"/>
          <p:cNvSpPr txBox="1">
            <a:spLocks noGrp="1"/>
          </p:cNvSpPr>
          <p:nvPr>
            <p:ph type="body" idx="14"/>
          </p:nvPr>
        </p:nvSpPr>
        <p:spPr>
          <a:xfrm>
            <a:off x="9606496" y="3093970"/>
            <a:ext cx="495300" cy="6522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0"/>
              </a:spcBef>
              <a:spcAft>
                <a:spcPts val="0"/>
              </a:spcAft>
              <a:buClr>
                <a:srgbClr val="6D4B3F"/>
              </a:buClr>
              <a:buSzPts val="1200"/>
              <a:buFont typeface="Arial"/>
              <a:buNone/>
              <a:defRPr sz="12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19" name="Google Shape;119;p28"/>
          <p:cNvSpPr txBox="1">
            <a:spLocks noGrp="1"/>
          </p:cNvSpPr>
          <p:nvPr>
            <p:ph type="body" idx="15"/>
          </p:nvPr>
        </p:nvSpPr>
        <p:spPr>
          <a:xfrm>
            <a:off x="10395907" y="3093970"/>
            <a:ext cx="495300" cy="6522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0"/>
              </a:spcBef>
              <a:spcAft>
                <a:spcPts val="0"/>
              </a:spcAft>
              <a:buClr>
                <a:srgbClr val="6D4B3F"/>
              </a:buClr>
              <a:buSzPts val="1200"/>
              <a:buFont typeface="Arial"/>
              <a:buNone/>
              <a:defRPr sz="12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20" name="Google Shape;120;p28"/>
          <p:cNvSpPr txBox="1">
            <a:spLocks noGrp="1"/>
          </p:cNvSpPr>
          <p:nvPr>
            <p:ph type="body" idx="16"/>
          </p:nvPr>
        </p:nvSpPr>
        <p:spPr>
          <a:xfrm>
            <a:off x="1712346" y="4795797"/>
            <a:ext cx="495300" cy="65227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0"/>
              </a:spcBef>
              <a:spcAft>
                <a:spcPts val="0"/>
              </a:spcAft>
              <a:buClr>
                <a:srgbClr val="6D4B3F"/>
              </a:buClr>
              <a:buSzPts val="1200"/>
              <a:buFont typeface="Arial"/>
              <a:buNone/>
              <a:defRPr sz="12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21" name="Google Shape;121;p28"/>
          <p:cNvSpPr txBox="1">
            <a:spLocks noGrp="1"/>
          </p:cNvSpPr>
          <p:nvPr>
            <p:ph type="body" idx="17"/>
          </p:nvPr>
        </p:nvSpPr>
        <p:spPr>
          <a:xfrm>
            <a:off x="2501761" y="4795797"/>
            <a:ext cx="495300" cy="65227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0"/>
              </a:spcBef>
              <a:spcAft>
                <a:spcPts val="0"/>
              </a:spcAft>
              <a:buClr>
                <a:srgbClr val="6D4B3F"/>
              </a:buClr>
              <a:buSzPts val="1200"/>
              <a:buFont typeface="Arial"/>
              <a:buNone/>
              <a:defRPr sz="12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22" name="Google Shape;122;p28"/>
          <p:cNvSpPr txBox="1">
            <a:spLocks noGrp="1"/>
          </p:cNvSpPr>
          <p:nvPr>
            <p:ph type="body" idx="18"/>
          </p:nvPr>
        </p:nvSpPr>
        <p:spPr>
          <a:xfrm>
            <a:off x="3291176" y="4795797"/>
            <a:ext cx="495300" cy="65227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0"/>
              </a:spcBef>
              <a:spcAft>
                <a:spcPts val="0"/>
              </a:spcAft>
              <a:buClr>
                <a:srgbClr val="6D4B3F"/>
              </a:buClr>
              <a:buSzPts val="1200"/>
              <a:buFont typeface="Arial"/>
              <a:buNone/>
              <a:defRPr sz="12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23" name="Google Shape;123;p28"/>
          <p:cNvSpPr txBox="1">
            <a:spLocks noGrp="1"/>
          </p:cNvSpPr>
          <p:nvPr>
            <p:ph type="body" idx="19"/>
          </p:nvPr>
        </p:nvSpPr>
        <p:spPr>
          <a:xfrm>
            <a:off x="4080591" y="4795797"/>
            <a:ext cx="495300" cy="65227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0"/>
              </a:spcBef>
              <a:spcAft>
                <a:spcPts val="0"/>
              </a:spcAft>
              <a:buClr>
                <a:srgbClr val="6D4B3F"/>
              </a:buClr>
              <a:buSzPts val="1200"/>
              <a:buFont typeface="Arial"/>
              <a:buNone/>
              <a:defRPr sz="12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24" name="Google Shape;124;p28"/>
          <p:cNvSpPr txBox="1">
            <a:spLocks noGrp="1"/>
          </p:cNvSpPr>
          <p:nvPr>
            <p:ph type="body" idx="20"/>
          </p:nvPr>
        </p:nvSpPr>
        <p:spPr>
          <a:xfrm>
            <a:off x="4810807" y="4795797"/>
            <a:ext cx="615310" cy="65227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0"/>
              </a:spcBef>
              <a:spcAft>
                <a:spcPts val="0"/>
              </a:spcAft>
              <a:buClr>
                <a:srgbClr val="6D4B3F"/>
              </a:buClr>
              <a:buSzPts val="1200"/>
              <a:buFont typeface="Arial"/>
              <a:buNone/>
              <a:defRPr sz="12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25" name="Google Shape;125;p28"/>
          <p:cNvSpPr txBox="1">
            <a:spLocks noGrp="1"/>
          </p:cNvSpPr>
          <p:nvPr>
            <p:ph type="body" idx="21"/>
          </p:nvPr>
        </p:nvSpPr>
        <p:spPr>
          <a:xfrm>
            <a:off x="5659421" y="4795797"/>
            <a:ext cx="495300" cy="65227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0"/>
              </a:spcBef>
              <a:spcAft>
                <a:spcPts val="0"/>
              </a:spcAft>
              <a:buClr>
                <a:srgbClr val="6D4B3F"/>
              </a:buClr>
              <a:buSzPts val="1200"/>
              <a:buFont typeface="Arial"/>
              <a:buNone/>
              <a:defRPr sz="12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26" name="Google Shape;126;p28"/>
          <p:cNvSpPr txBox="1">
            <a:spLocks noGrp="1"/>
          </p:cNvSpPr>
          <p:nvPr>
            <p:ph type="body" idx="22"/>
          </p:nvPr>
        </p:nvSpPr>
        <p:spPr>
          <a:xfrm>
            <a:off x="6448836" y="4795797"/>
            <a:ext cx="495300" cy="65227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0"/>
              </a:spcBef>
              <a:spcAft>
                <a:spcPts val="0"/>
              </a:spcAft>
              <a:buClr>
                <a:srgbClr val="6D4B3F"/>
              </a:buClr>
              <a:buSzPts val="1200"/>
              <a:buFont typeface="Arial"/>
              <a:buNone/>
              <a:defRPr sz="12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27" name="Google Shape;127;p28"/>
          <p:cNvSpPr txBox="1">
            <a:spLocks noGrp="1"/>
          </p:cNvSpPr>
          <p:nvPr>
            <p:ph type="body" idx="23"/>
          </p:nvPr>
        </p:nvSpPr>
        <p:spPr>
          <a:xfrm>
            <a:off x="7238251" y="4795797"/>
            <a:ext cx="495300" cy="65227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0"/>
              </a:spcBef>
              <a:spcAft>
                <a:spcPts val="0"/>
              </a:spcAft>
              <a:buClr>
                <a:srgbClr val="6D4B3F"/>
              </a:buClr>
              <a:buSzPts val="1200"/>
              <a:buFont typeface="Arial"/>
              <a:buNone/>
              <a:defRPr sz="12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28" name="Google Shape;128;p28"/>
          <p:cNvSpPr txBox="1">
            <a:spLocks noGrp="1"/>
          </p:cNvSpPr>
          <p:nvPr>
            <p:ph type="body" idx="24"/>
          </p:nvPr>
        </p:nvSpPr>
        <p:spPr>
          <a:xfrm>
            <a:off x="8027666" y="4795797"/>
            <a:ext cx="495300" cy="65227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0"/>
              </a:spcBef>
              <a:spcAft>
                <a:spcPts val="0"/>
              </a:spcAft>
              <a:buClr>
                <a:srgbClr val="6D4B3F"/>
              </a:buClr>
              <a:buSzPts val="1200"/>
              <a:buFont typeface="Arial"/>
              <a:buNone/>
              <a:defRPr sz="12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29" name="Google Shape;129;p28"/>
          <p:cNvSpPr txBox="1">
            <a:spLocks noGrp="1"/>
          </p:cNvSpPr>
          <p:nvPr>
            <p:ph type="body" idx="25"/>
          </p:nvPr>
        </p:nvSpPr>
        <p:spPr>
          <a:xfrm>
            <a:off x="8817081" y="4795797"/>
            <a:ext cx="495300" cy="65227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0"/>
              </a:spcBef>
              <a:spcAft>
                <a:spcPts val="0"/>
              </a:spcAft>
              <a:buClr>
                <a:srgbClr val="6D4B3F"/>
              </a:buClr>
              <a:buSzPts val="1200"/>
              <a:buFont typeface="Arial"/>
              <a:buNone/>
              <a:defRPr sz="12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30" name="Google Shape;130;p28"/>
          <p:cNvSpPr txBox="1">
            <a:spLocks noGrp="1"/>
          </p:cNvSpPr>
          <p:nvPr>
            <p:ph type="body" idx="26"/>
          </p:nvPr>
        </p:nvSpPr>
        <p:spPr>
          <a:xfrm>
            <a:off x="9606496" y="4795797"/>
            <a:ext cx="495300" cy="65227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0"/>
              </a:spcBef>
              <a:spcAft>
                <a:spcPts val="0"/>
              </a:spcAft>
              <a:buClr>
                <a:srgbClr val="6D4B3F"/>
              </a:buClr>
              <a:buSzPts val="1200"/>
              <a:buFont typeface="Arial"/>
              <a:buNone/>
              <a:defRPr sz="12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31" name="Google Shape;131;p28"/>
          <p:cNvSpPr txBox="1">
            <a:spLocks noGrp="1"/>
          </p:cNvSpPr>
          <p:nvPr>
            <p:ph type="body" idx="27"/>
          </p:nvPr>
        </p:nvSpPr>
        <p:spPr>
          <a:xfrm>
            <a:off x="10395907" y="4795797"/>
            <a:ext cx="495300" cy="65227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0"/>
              </a:spcBef>
              <a:spcAft>
                <a:spcPts val="0"/>
              </a:spcAft>
              <a:buClr>
                <a:srgbClr val="6D4B3F"/>
              </a:buClr>
              <a:buSzPts val="1200"/>
              <a:buFont typeface="Arial"/>
              <a:buNone/>
              <a:defRPr sz="12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32" name="Google Shape;132;p28"/>
          <p:cNvSpPr txBox="1">
            <a:spLocks noGrp="1"/>
          </p:cNvSpPr>
          <p:nvPr>
            <p:ph type="body" idx="28"/>
          </p:nvPr>
        </p:nvSpPr>
        <p:spPr>
          <a:xfrm>
            <a:off x="696804" y="2672211"/>
            <a:ext cx="1021001" cy="501726"/>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6D4B3F"/>
              </a:buClr>
              <a:buSzPts val="2000"/>
              <a:buFont typeface="Arial"/>
              <a:buNone/>
              <a:defRPr sz="2000" b="0" i="0" u="none" strike="noStrike" cap="none">
                <a:solidFill>
                  <a:srgbClr val="6D4B3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33" name="Google Shape;133;p28"/>
          <p:cNvSpPr txBox="1">
            <a:spLocks noGrp="1"/>
          </p:cNvSpPr>
          <p:nvPr>
            <p:ph type="body" idx="29"/>
          </p:nvPr>
        </p:nvSpPr>
        <p:spPr>
          <a:xfrm>
            <a:off x="696804" y="4361409"/>
            <a:ext cx="1021001" cy="501726"/>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6D4B3F"/>
              </a:buClr>
              <a:buSzPts val="2000"/>
              <a:buFont typeface="Arial"/>
              <a:buNone/>
              <a:defRPr sz="2000" b="0" i="0" u="none" strike="noStrike" cap="none">
                <a:solidFill>
                  <a:srgbClr val="6D4B3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34" name="Google Shape;134;p28"/>
          <p:cNvSpPr txBox="1">
            <a:spLocks noGrp="1"/>
          </p:cNvSpPr>
          <p:nvPr>
            <p:ph type="body" idx="30"/>
          </p:nvPr>
        </p:nvSpPr>
        <p:spPr>
          <a:xfrm>
            <a:off x="2029367" y="2067200"/>
            <a:ext cx="1440088" cy="469597"/>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100000"/>
              </a:lnSpc>
              <a:spcBef>
                <a:spcPts val="0"/>
              </a:spcBef>
              <a:spcAft>
                <a:spcPts val="0"/>
              </a:spcAft>
              <a:buClr>
                <a:srgbClr val="6D4B3F"/>
              </a:buClr>
              <a:buSzPts val="1400"/>
              <a:buFont typeface="Arial"/>
              <a:buNone/>
              <a:defRPr sz="14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35" name="Google Shape;135;p28"/>
          <p:cNvSpPr txBox="1">
            <a:spLocks noGrp="1"/>
          </p:cNvSpPr>
          <p:nvPr>
            <p:ph type="body" idx="31"/>
          </p:nvPr>
        </p:nvSpPr>
        <p:spPr>
          <a:xfrm>
            <a:off x="4397612" y="2067200"/>
            <a:ext cx="1440088" cy="469597"/>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100000"/>
              </a:lnSpc>
              <a:spcBef>
                <a:spcPts val="0"/>
              </a:spcBef>
              <a:spcAft>
                <a:spcPts val="0"/>
              </a:spcAft>
              <a:buClr>
                <a:srgbClr val="6D4B3F"/>
              </a:buClr>
              <a:buSzPts val="1400"/>
              <a:buFont typeface="Arial"/>
              <a:buNone/>
              <a:defRPr sz="14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36" name="Google Shape;136;p28"/>
          <p:cNvSpPr txBox="1">
            <a:spLocks noGrp="1"/>
          </p:cNvSpPr>
          <p:nvPr>
            <p:ph type="body" idx="32"/>
          </p:nvPr>
        </p:nvSpPr>
        <p:spPr>
          <a:xfrm>
            <a:off x="8344687" y="2067200"/>
            <a:ext cx="1440088" cy="469597"/>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100000"/>
              </a:lnSpc>
              <a:spcBef>
                <a:spcPts val="0"/>
              </a:spcBef>
              <a:spcAft>
                <a:spcPts val="0"/>
              </a:spcAft>
              <a:buClr>
                <a:srgbClr val="6D4B3F"/>
              </a:buClr>
              <a:buSzPts val="1400"/>
              <a:buFont typeface="Arial"/>
              <a:buNone/>
              <a:defRPr sz="14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37" name="Google Shape;137;p28"/>
          <p:cNvSpPr txBox="1">
            <a:spLocks noGrp="1"/>
          </p:cNvSpPr>
          <p:nvPr>
            <p:ph type="body" idx="33"/>
          </p:nvPr>
        </p:nvSpPr>
        <p:spPr>
          <a:xfrm>
            <a:off x="2029367" y="3869787"/>
            <a:ext cx="1440088" cy="408780"/>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100000"/>
              </a:lnSpc>
              <a:spcBef>
                <a:spcPts val="0"/>
              </a:spcBef>
              <a:spcAft>
                <a:spcPts val="0"/>
              </a:spcAft>
              <a:buClr>
                <a:srgbClr val="6D4B3F"/>
              </a:buClr>
              <a:buSzPts val="1400"/>
              <a:buFont typeface="Arial"/>
              <a:buNone/>
              <a:defRPr sz="14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38" name="Google Shape;138;p28"/>
          <p:cNvSpPr txBox="1">
            <a:spLocks noGrp="1"/>
          </p:cNvSpPr>
          <p:nvPr>
            <p:ph type="body" idx="34"/>
          </p:nvPr>
        </p:nvSpPr>
        <p:spPr>
          <a:xfrm>
            <a:off x="5976442" y="3869787"/>
            <a:ext cx="1440088" cy="408780"/>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100000"/>
              </a:lnSpc>
              <a:spcBef>
                <a:spcPts val="0"/>
              </a:spcBef>
              <a:spcAft>
                <a:spcPts val="0"/>
              </a:spcAft>
              <a:buClr>
                <a:schemeClr val="accent6"/>
              </a:buClr>
              <a:buSzPts val="1400"/>
              <a:buFont typeface="Arial"/>
              <a:buNone/>
              <a:defRPr sz="1400" b="1" i="0" u="none" strike="noStrike" cap="none">
                <a:solidFill>
                  <a:schemeClr val="accent6"/>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39" name="Google Shape;139;p28"/>
          <p:cNvSpPr txBox="1">
            <a:spLocks noGrp="1"/>
          </p:cNvSpPr>
          <p:nvPr>
            <p:ph type="body" idx="35"/>
          </p:nvPr>
        </p:nvSpPr>
        <p:spPr>
          <a:xfrm>
            <a:off x="9923517" y="3869787"/>
            <a:ext cx="1440088" cy="408780"/>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100000"/>
              </a:lnSpc>
              <a:spcBef>
                <a:spcPts val="0"/>
              </a:spcBef>
              <a:spcAft>
                <a:spcPts val="0"/>
              </a:spcAft>
              <a:buClr>
                <a:srgbClr val="6D4B3F"/>
              </a:buClr>
              <a:buSzPts val="1400"/>
              <a:buFont typeface="Arial"/>
              <a:buNone/>
              <a:defRPr sz="1400" b="0" i="0" u="none" strike="noStrike" cap="none">
                <a:solidFill>
                  <a:srgbClr val="6D4B3F"/>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cxnSp>
        <p:nvCxnSpPr>
          <p:cNvPr id="140" name="Google Shape;140;p28"/>
          <p:cNvCxnSpPr/>
          <p:nvPr/>
        </p:nvCxnSpPr>
        <p:spPr>
          <a:xfrm>
            <a:off x="0" y="755452"/>
            <a:ext cx="9809368" cy="0"/>
          </a:xfrm>
          <a:prstGeom prst="straightConnector1">
            <a:avLst/>
          </a:prstGeom>
          <a:noFill/>
          <a:ln w="19050" cap="flat" cmpd="sng">
            <a:solidFill>
              <a:schemeClr val="accent1"/>
            </a:solidFill>
            <a:prstDash val="solid"/>
            <a:miter lim="800000"/>
            <a:headEnd type="none" w="sm" len="sm"/>
            <a:tailEnd type="none" w="sm" len="sm"/>
          </a:ln>
        </p:spPr>
      </p:cxnSp>
      <p:sp>
        <p:nvSpPr>
          <p:cNvPr id="141" name="Google Shape;141;p28"/>
          <p:cNvSpPr txBox="1">
            <a:spLocks noGrp="1"/>
          </p:cNvSpPr>
          <p:nvPr>
            <p:ph type="title"/>
          </p:nvPr>
        </p:nvSpPr>
        <p:spPr>
          <a:xfrm>
            <a:off x="9410418" y="100579"/>
            <a:ext cx="1943381" cy="1268811"/>
          </a:xfrm>
          <a:prstGeom prst="rect">
            <a:avLst/>
          </a:prstGeom>
          <a:noFill/>
          <a:ln>
            <a:noFill/>
          </a:ln>
        </p:spPr>
        <p:txBody>
          <a:bodyPr spcFirstLastPara="1" wrap="square" lIns="91425" tIns="45700" rIns="91425" bIns="45700" anchor="ctr" anchorCtr="0">
            <a:noAutofit/>
          </a:bodyPr>
          <a:lstStyle>
            <a:lvl1pPr marR="0" lvl="0" algn="r" rtl="0">
              <a:lnSpc>
                <a:spcPct val="125000"/>
              </a:lnSpc>
              <a:spcBef>
                <a:spcPts val="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142"/>
        <p:cNvGrpSpPr/>
        <p:nvPr/>
      </p:nvGrpSpPr>
      <p:grpSpPr>
        <a:xfrm>
          <a:off x="0" y="0"/>
          <a:ext cx="0" cy="0"/>
          <a:chOff x="0" y="0"/>
          <a:chExt cx="0" cy="0"/>
        </a:xfrm>
      </p:grpSpPr>
      <p:sp>
        <p:nvSpPr>
          <p:cNvPr id="143" name="Google Shape;143;p29"/>
          <p:cNvSpPr>
            <a:spLocks noGrp="1"/>
          </p:cNvSpPr>
          <p:nvPr>
            <p:ph type="pic" idx="2"/>
          </p:nvPr>
        </p:nvSpPr>
        <p:spPr>
          <a:xfrm>
            <a:off x="0" y="0"/>
            <a:ext cx="12192000" cy="6857999"/>
          </a:xfrm>
          <a:prstGeom prst="rect">
            <a:avLst/>
          </a:prstGeom>
          <a:solidFill>
            <a:srgbClr val="F2F2F2"/>
          </a:solidFill>
          <a:ln>
            <a:noFill/>
          </a:ln>
        </p:spPr>
      </p:sp>
      <p:sp>
        <p:nvSpPr>
          <p:cNvPr id="144" name="Google Shape;14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2F2F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2F2F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a:solidFill>
                  <a:srgbClr val="F2F2F2"/>
                </a:solidFill>
                <a:latin typeface="Open Sans Light"/>
                <a:ea typeface="Open Sans Light"/>
                <a:cs typeface="Open Sans Light"/>
                <a:sym typeface="Open Sans Light"/>
              </a:defRPr>
            </a:lvl1pPr>
            <a:lvl2pPr marL="0" lvl="1" indent="0" algn="r">
              <a:spcBef>
                <a:spcPts val="0"/>
              </a:spcBef>
              <a:buNone/>
              <a:defRPr sz="900" b="0">
                <a:solidFill>
                  <a:srgbClr val="F2F2F2"/>
                </a:solidFill>
                <a:latin typeface="Open Sans Light"/>
                <a:ea typeface="Open Sans Light"/>
                <a:cs typeface="Open Sans Light"/>
                <a:sym typeface="Open Sans Light"/>
              </a:defRPr>
            </a:lvl2pPr>
            <a:lvl3pPr marL="0" lvl="2" indent="0" algn="r">
              <a:spcBef>
                <a:spcPts val="0"/>
              </a:spcBef>
              <a:buNone/>
              <a:defRPr sz="900" b="0">
                <a:solidFill>
                  <a:srgbClr val="F2F2F2"/>
                </a:solidFill>
                <a:latin typeface="Open Sans Light"/>
                <a:ea typeface="Open Sans Light"/>
                <a:cs typeface="Open Sans Light"/>
                <a:sym typeface="Open Sans Light"/>
              </a:defRPr>
            </a:lvl3pPr>
            <a:lvl4pPr marL="0" lvl="3" indent="0" algn="r">
              <a:spcBef>
                <a:spcPts val="0"/>
              </a:spcBef>
              <a:buNone/>
              <a:defRPr sz="900" b="0">
                <a:solidFill>
                  <a:srgbClr val="F2F2F2"/>
                </a:solidFill>
                <a:latin typeface="Open Sans Light"/>
                <a:ea typeface="Open Sans Light"/>
                <a:cs typeface="Open Sans Light"/>
                <a:sym typeface="Open Sans Light"/>
              </a:defRPr>
            </a:lvl4pPr>
            <a:lvl5pPr marL="0" lvl="4" indent="0" algn="r">
              <a:spcBef>
                <a:spcPts val="0"/>
              </a:spcBef>
              <a:buNone/>
              <a:defRPr sz="900" b="0">
                <a:solidFill>
                  <a:srgbClr val="F2F2F2"/>
                </a:solidFill>
                <a:latin typeface="Open Sans Light"/>
                <a:ea typeface="Open Sans Light"/>
                <a:cs typeface="Open Sans Light"/>
                <a:sym typeface="Open Sans Light"/>
              </a:defRPr>
            </a:lvl5pPr>
            <a:lvl6pPr marL="0" lvl="5" indent="0" algn="r">
              <a:spcBef>
                <a:spcPts val="0"/>
              </a:spcBef>
              <a:buNone/>
              <a:defRPr sz="900" b="0">
                <a:solidFill>
                  <a:srgbClr val="F2F2F2"/>
                </a:solidFill>
                <a:latin typeface="Open Sans Light"/>
                <a:ea typeface="Open Sans Light"/>
                <a:cs typeface="Open Sans Light"/>
                <a:sym typeface="Open Sans Light"/>
              </a:defRPr>
            </a:lvl6pPr>
            <a:lvl7pPr marL="0" lvl="6" indent="0" algn="r">
              <a:spcBef>
                <a:spcPts val="0"/>
              </a:spcBef>
              <a:buNone/>
              <a:defRPr sz="900" b="0">
                <a:solidFill>
                  <a:srgbClr val="F2F2F2"/>
                </a:solidFill>
                <a:latin typeface="Open Sans Light"/>
                <a:ea typeface="Open Sans Light"/>
                <a:cs typeface="Open Sans Light"/>
                <a:sym typeface="Open Sans Light"/>
              </a:defRPr>
            </a:lvl7pPr>
            <a:lvl8pPr marL="0" lvl="7" indent="0" algn="r">
              <a:spcBef>
                <a:spcPts val="0"/>
              </a:spcBef>
              <a:buNone/>
              <a:defRPr sz="900" b="0">
                <a:solidFill>
                  <a:srgbClr val="F2F2F2"/>
                </a:solidFill>
                <a:latin typeface="Open Sans Light"/>
                <a:ea typeface="Open Sans Light"/>
                <a:cs typeface="Open Sans Light"/>
                <a:sym typeface="Open Sans Light"/>
              </a:defRPr>
            </a:lvl8pPr>
            <a:lvl9pPr marL="0" lvl="8" indent="0" algn="r">
              <a:spcBef>
                <a:spcPts val="0"/>
              </a:spcBef>
              <a:buNone/>
              <a:defRPr sz="900" b="0">
                <a:solidFill>
                  <a:srgbClr val="F2F2F2"/>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147" name="Google Shape;147;p29"/>
          <p:cNvSpPr txBox="1">
            <a:spLocks noGrp="1"/>
          </p:cNvSpPr>
          <p:nvPr>
            <p:ph type="body" idx="1"/>
          </p:nvPr>
        </p:nvSpPr>
        <p:spPr>
          <a:xfrm>
            <a:off x="2105107" y="3055535"/>
            <a:ext cx="7981786" cy="260910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25000"/>
              </a:lnSpc>
              <a:spcBef>
                <a:spcPts val="0"/>
              </a:spcBef>
              <a:spcAft>
                <a:spcPts val="0"/>
              </a:spcAft>
              <a:buClr>
                <a:schemeClr val="lt1"/>
              </a:buClr>
              <a:buSzPts val="3200"/>
              <a:buFont typeface="Arial"/>
              <a:buNone/>
              <a:defRPr sz="3200" b="0" i="1"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48" name="Google Shape;148;p29"/>
          <p:cNvSpPr txBox="1">
            <a:spLocks noGrp="1"/>
          </p:cNvSpPr>
          <p:nvPr>
            <p:ph type="title"/>
          </p:nvPr>
        </p:nvSpPr>
        <p:spPr>
          <a:xfrm>
            <a:off x="5010083" y="5448575"/>
            <a:ext cx="4881563" cy="463550"/>
          </a:xfrm>
          <a:prstGeom prst="rect">
            <a:avLst/>
          </a:prstGeom>
          <a:noFill/>
          <a:ln>
            <a:noFill/>
          </a:ln>
        </p:spPr>
        <p:txBody>
          <a:bodyPr spcFirstLastPara="1" wrap="square" lIns="91425" tIns="45700" rIns="91425" bIns="45700" anchor="t" anchorCtr="0">
            <a:noAutofit/>
          </a:bodyPr>
          <a:lstStyle>
            <a:lvl1pPr marR="0" lvl="0" algn="r" rtl="0">
              <a:lnSpc>
                <a:spcPct val="90000"/>
              </a:lnSpc>
              <a:spcBef>
                <a:spcPts val="0"/>
              </a:spcBef>
              <a:spcAft>
                <a:spcPts val="0"/>
              </a:spcAft>
              <a:buClr>
                <a:schemeClr val="lt1"/>
              </a:buClr>
              <a:buSzPts val="1800"/>
              <a:buFont typeface="Open Sans Light"/>
              <a:buNone/>
              <a:defRPr sz="1800" b="0" i="0" u="none" strike="noStrike" cap="none">
                <a:solidFill>
                  <a:schemeClr val="lt1"/>
                </a:solidFill>
                <a:latin typeface="Open Sans Light"/>
                <a:ea typeface="Open Sans Light"/>
                <a:cs typeface="Open Sans Light"/>
                <a:sym typeface="Open Sans Ligh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ercentage of Communication Tools​">
  <p:cSld name="Percentage of Communication Tools​">
    <p:spTree>
      <p:nvGrpSpPr>
        <p:cNvPr id="1" name="Shape 149"/>
        <p:cNvGrpSpPr/>
        <p:nvPr/>
      </p:nvGrpSpPr>
      <p:grpSpPr>
        <a:xfrm>
          <a:off x="0" y="0"/>
          <a:ext cx="0" cy="0"/>
          <a:chOff x="0" y="0"/>
          <a:chExt cx="0" cy="0"/>
        </a:xfrm>
      </p:grpSpPr>
      <p:sp>
        <p:nvSpPr>
          <p:cNvPr id="150" name="Google Shape;15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3" name="Google Shape;153;p30"/>
          <p:cNvSpPr/>
          <p:nvPr/>
        </p:nvSpPr>
        <p:spPr>
          <a:xfrm>
            <a:off x="638177" y="631627"/>
            <a:ext cx="10915645" cy="5588197"/>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Light"/>
              <a:ea typeface="Open Sans Light"/>
              <a:cs typeface="Open Sans Light"/>
              <a:sym typeface="Open Sans Light"/>
            </a:endParaRPr>
          </a:p>
        </p:txBody>
      </p:sp>
      <p:sp>
        <p:nvSpPr>
          <p:cNvPr id="154" name="Google Shape;154;p30"/>
          <p:cNvSpPr txBox="1">
            <a:spLocks noGrp="1"/>
          </p:cNvSpPr>
          <p:nvPr>
            <p:ph type="body" idx="1"/>
          </p:nvPr>
        </p:nvSpPr>
        <p:spPr>
          <a:xfrm>
            <a:off x="2029158" y="2838122"/>
            <a:ext cx="1786759" cy="43092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0"/>
              </a:spcBef>
              <a:spcAft>
                <a:spcPts val="0"/>
              </a:spcAft>
              <a:buClr>
                <a:schemeClr val="dk1"/>
              </a:buClr>
              <a:buSzPts val="1400"/>
              <a:buFont typeface="Arial"/>
              <a:buNone/>
              <a:defRPr sz="1400" b="0" i="0" u="none" strike="noStrike" cap="none">
                <a:solidFill>
                  <a:schemeClr val="dk1"/>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55" name="Google Shape;155;p30"/>
          <p:cNvSpPr txBox="1">
            <a:spLocks noGrp="1"/>
          </p:cNvSpPr>
          <p:nvPr>
            <p:ph type="body" idx="2"/>
          </p:nvPr>
        </p:nvSpPr>
        <p:spPr>
          <a:xfrm>
            <a:off x="2029158" y="3379435"/>
            <a:ext cx="1786759" cy="43092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0"/>
              </a:spcBef>
              <a:spcAft>
                <a:spcPts val="0"/>
              </a:spcAft>
              <a:buClr>
                <a:schemeClr val="dk1"/>
              </a:buClr>
              <a:buSzPts val="1400"/>
              <a:buFont typeface="Arial"/>
              <a:buNone/>
              <a:defRPr sz="1400" b="0" i="0" u="none" strike="noStrike" cap="none">
                <a:solidFill>
                  <a:schemeClr val="dk1"/>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56" name="Google Shape;156;p30"/>
          <p:cNvSpPr txBox="1">
            <a:spLocks noGrp="1"/>
          </p:cNvSpPr>
          <p:nvPr>
            <p:ph type="body" idx="3"/>
          </p:nvPr>
        </p:nvSpPr>
        <p:spPr>
          <a:xfrm>
            <a:off x="2029158" y="3928699"/>
            <a:ext cx="1786759" cy="43092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0"/>
              </a:spcBef>
              <a:spcAft>
                <a:spcPts val="0"/>
              </a:spcAft>
              <a:buClr>
                <a:schemeClr val="dk1"/>
              </a:buClr>
              <a:buSzPts val="1400"/>
              <a:buFont typeface="Arial"/>
              <a:buNone/>
              <a:defRPr sz="1400" b="0" i="0" u="none" strike="noStrike" cap="none">
                <a:solidFill>
                  <a:schemeClr val="dk1"/>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57" name="Google Shape;157;p30"/>
          <p:cNvSpPr txBox="1">
            <a:spLocks noGrp="1"/>
          </p:cNvSpPr>
          <p:nvPr>
            <p:ph type="body" idx="4"/>
          </p:nvPr>
        </p:nvSpPr>
        <p:spPr>
          <a:xfrm>
            <a:off x="2029158" y="4476966"/>
            <a:ext cx="1786759" cy="43092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0"/>
              </a:spcBef>
              <a:spcAft>
                <a:spcPts val="0"/>
              </a:spcAft>
              <a:buClr>
                <a:schemeClr val="dk1"/>
              </a:buClr>
              <a:buSzPts val="1400"/>
              <a:buFont typeface="Arial"/>
              <a:buNone/>
              <a:defRPr sz="1400" b="0" i="0" u="none" strike="noStrike" cap="none">
                <a:solidFill>
                  <a:schemeClr val="dk1"/>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58" name="Google Shape;158;p30"/>
          <p:cNvSpPr txBox="1">
            <a:spLocks noGrp="1"/>
          </p:cNvSpPr>
          <p:nvPr>
            <p:ph type="body" idx="5"/>
          </p:nvPr>
        </p:nvSpPr>
        <p:spPr>
          <a:xfrm>
            <a:off x="6298588" y="1307183"/>
            <a:ext cx="1783393" cy="178305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25000"/>
              </a:lnSpc>
              <a:spcBef>
                <a:spcPts val="0"/>
              </a:spcBef>
              <a:spcAft>
                <a:spcPts val="0"/>
              </a:spcAft>
              <a:buClr>
                <a:schemeClr val="accent1"/>
              </a:buClr>
              <a:buSzPts val="2400"/>
              <a:buFont typeface="Arial"/>
              <a:buNone/>
              <a:defRPr sz="2400" b="0" i="0" u="none" strike="noStrike" cap="none">
                <a:solidFill>
                  <a:schemeClr val="accent1"/>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59" name="Google Shape;159;p30"/>
          <p:cNvSpPr txBox="1">
            <a:spLocks noGrp="1"/>
          </p:cNvSpPr>
          <p:nvPr>
            <p:ph type="body" idx="6"/>
          </p:nvPr>
        </p:nvSpPr>
        <p:spPr>
          <a:xfrm>
            <a:off x="6298588" y="3703828"/>
            <a:ext cx="1783393" cy="178305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25000"/>
              </a:lnSpc>
              <a:spcBef>
                <a:spcPts val="0"/>
              </a:spcBef>
              <a:spcAft>
                <a:spcPts val="0"/>
              </a:spcAft>
              <a:buClr>
                <a:schemeClr val="accent1"/>
              </a:buClr>
              <a:buSzPts val="2400"/>
              <a:buFont typeface="Arial"/>
              <a:buNone/>
              <a:defRPr sz="2400" b="0" i="0" u="none" strike="noStrike" cap="none">
                <a:solidFill>
                  <a:schemeClr val="accent1"/>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60" name="Google Shape;160;p30"/>
          <p:cNvSpPr txBox="1">
            <a:spLocks noGrp="1"/>
          </p:cNvSpPr>
          <p:nvPr>
            <p:ph type="body" idx="7"/>
          </p:nvPr>
        </p:nvSpPr>
        <p:spPr>
          <a:xfrm>
            <a:off x="9033309" y="1307183"/>
            <a:ext cx="1783393" cy="178305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25000"/>
              </a:lnSpc>
              <a:spcBef>
                <a:spcPts val="0"/>
              </a:spcBef>
              <a:spcAft>
                <a:spcPts val="0"/>
              </a:spcAft>
              <a:buClr>
                <a:schemeClr val="accent1"/>
              </a:buClr>
              <a:buSzPts val="2400"/>
              <a:buFont typeface="Arial"/>
              <a:buNone/>
              <a:defRPr sz="2400" b="0" i="0" u="none" strike="noStrike" cap="none">
                <a:solidFill>
                  <a:schemeClr val="accent1"/>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61" name="Google Shape;161;p30"/>
          <p:cNvSpPr txBox="1">
            <a:spLocks noGrp="1"/>
          </p:cNvSpPr>
          <p:nvPr>
            <p:ph type="body" idx="8"/>
          </p:nvPr>
        </p:nvSpPr>
        <p:spPr>
          <a:xfrm>
            <a:off x="9033309" y="3703828"/>
            <a:ext cx="1783393" cy="178305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25000"/>
              </a:lnSpc>
              <a:spcBef>
                <a:spcPts val="0"/>
              </a:spcBef>
              <a:spcAft>
                <a:spcPts val="0"/>
              </a:spcAft>
              <a:buClr>
                <a:schemeClr val="accent1"/>
              </a:buClr>
              <a:buSzPts val="2400"/>
              <a:buFont typeface="Arial"/>
              <a:buNone/>
              <a:defRPr sz="2400" b="0" i="0" u="none" strike="noStrike" cap="none">
                <a:solidFill>
                  <a:schemeClr val="accent1"/>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62" name="Google Shape;162;p30"/>
          <p:cNvSpPr txBox="1">
            <a:spLocks noGrp="1"/>
          </p:cNvSpPr>
          <p:nvPr>
            <p:ph type="title"/>
          </p:nvPr>
        </p:nvSpPr>
        <p:spPr>
          <a:xfrm>
            <a:off x="1267697" y="1369287"/>
            <a:ext cx="4079564" cy="1268810"/>
          </a:xfrm>
          <a:prstGeom prst="rect">
            <a:avLst/>
          </a:prstGeom>
          <a:noFill/>
          <a:ln>
            <a:noFill/>
          </a:ln>
        </p:spPr>
        <p:txBody>
          <a:bodyPr spcFirstLastPara="1" wrap="square" lIns="91425" tIns="45700" rIns="91425" bIns="45700" anchor="ctr" anchorCtr="0">
            <a:noAutofit/>
          </a:bodyPr>
          <a:lstStyle>
            <a:lvl1pPr marR="0" lvl="0" algn="l" rtl="0">
              <a:lnSpc>
                <a:spcPct val="125000"/>
              </a:lnSpc>
              <a:spcBef>
                <a:spcPts val="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ll to Action">
  <p:cSld name="Call to Action">
    <p:bg>
      <p:bgPr>
        <a:solidFill>
          <a:srgbClr val="F2ECE9"/>
        </a:solidFill>
        <a:effectLst/>
      </p:bgPr>
    </p:bg>
    <p:spTree>
      <p:nvGrpSpPr>
        <p:cNvPr id="1" name="Shape 163"/>
        <p:cNvGrpSpPr/>
        <p:nvPr/>
      </p:nvGrpSpPr>
      <p:grpSpPr>
        <a:xfrm>
          <a:off x="0" y="0"/>
          <a:ext cx="0" cy="0"/>
          <a:chOff x="0" y="0"/>
          <a:chExt cx="0" cy="0"/>
        </a:xfrm>
      </p:grpSpPr>
      <p:sp>
        <p:nvSpPr>
          <p:cNvPr id="164" name="Google Shape;164;p31"/>
          <p:cNvSpPr/>
          <p:nvPr/>
        </p:nvSpPr>
        <p:spPr>
          <a:xfrm>
            <a:off x="5397500" y="2009775"/>
            <a:ext cx="6794499" cy="283845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Light"/>
              <a:ea typeface="Open Sans Light"/>
              <a:cs typeface="Open Sans Light"/>
              <a:sym typeface="Open Sans Light"/>
            </a:endParaRPr>
          </a:p>
        </p:txBody>
      </p:sp>
      <p:sp>
        <p:nvSpPr>
          <p:cNvPr id="165" name="Google Shape;165;p31"/>
          <p:cNvSpPr>
            <a:spLocks noGrp="1"/>
          </p:cNvSpPr>
          <p:nvPr>
            <p:ph type="pic" idx="2"/>
          </p:nvPr>
        </p:nvSpPr>
        <p:spPr>
          <a:xfrm>
            <a:off x="1" y="0"/>
            <a:ext cx="6311899" cy="6858000"/>
          </a:xfrm>
          <a:prstGeom prst="rect">
            <a:avLst/>
          </a:prstGeom>
          <a:noFill/>
          <a:ln>
            <a:noFill/>
          </a:ln>
        </p:spPr>
      </p:sp>
      <p:sp>
        <p:nvSpPr>
          <p:cNvPr id="166" name="Google Shape;16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31"/>
          <p:cNvSpPr txBox="1">
            <a:spLocks noGrp="1"/>
          </p:cNvSpPr>
          <p:nvPr>
            <p:ph type="ftr" idx="11"/>
          </p:nvPr>
        </p:nvSpPr>
        <p:spPr>
          <a:xfrm>
            <a:off x="6519230" y="6356350"/>
            <a:ext cx="31529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9B3D2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31"/>
          <p:cNvSpPr txBox="1">
            <a:spLocks noGrp="1"/>
          </p:cNvSpPr>
          <p:nvPr>
            <p:ph type="sldNum" idx="12"/>
          </p:nvPr>
        </p:nvSpPr>
        <p:spPr>
          <a:xfrm>
            <a:off x="10510344" y="6356350"/>
            <a:ext cx="84345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a:solidFill>
                  <a:srgbClr val="9B3D2A"/>
                </a:solidFill>
                <a:latin typeface="Open Sans Light"/>
                <a:ea typeface="Open Sans Light"/>
                <a:cs typeface="Open Sans Light"/>
                <a:sym typeface="Open Sans Light"/>
              </a:defRPr>
            </a:lvl1pPr>
            <a:lvl2pPr marL="0" lvl="1" indent="0" algn="r">
              <a:spcBef>
                <a:spcPts val="0"/>
              </a:spcBef>
              <a:buNone/>
              <a:defRPr sz="900" b="0">
                <a:solidFill>
                  <a:srgbClr val="9B3D2A"/>
                </a:solidFill>
                <a:latin typeface="Open Sans Light"/>
                <a:ea typeface="Open Sans Light"/>
                <a:cs typeface="Open Sans Light"/>
                <a:sym typeface="Open Sans Light"/>
              </a:defRPr>
            </a:lvl2pPr>
            <a:lvl3pPr marL="0" lvl="2" indent="0" algn="r">
              <a:spcBef>
                <a:spcPts val="0"/>
              </a:spcBef>
              <a:buNone/>
              <a:defRPr sz="900" b="0">
                <a:solidFill>
                  <a:srgbClr val="9B3D2A"/>
                </a:solidFill>
                <a:latin typeface="Open Sans Light"/>
                <a:ea typeface="Open Sans Light"/>
                <a:cs typeface="Open Sans Light"/>
                <a:sym typeface="Open Sans Light"/>
              </a:defRPr>
            </a:lvl3pPr>
            <a:lvl4pPr marL="0" lvl="3" indent="0" algn="r">
              <a:spcBef>
                <a:spcPts val="0"/>
              </a:spcBef>
              <a:buNone/>
              <a:defRPr sz="900" b="0">
                <a:solidFill>
                  <a:srgbClr val="9B3D2A"/>
                </a:solidFill>
                <a:latin typeface="Open Sans Light"/>
                <a:ea typeface="Open Sans Light"/>
                <a:cs typeface="Open Sans Light"/>
                <a:sym typeface="Open Sans Light"/>
              </a:defRPr>
            </a:lvl4pPr>
            <a:lvl5pPr marL="0" lvl="4" indent="0" algn="r">
              <a:spcBef>
                <a:spcPts val="0"/>
              </a:spcBef>
              <a:buNone/>
              <a:defRPr sz="900" b="0">
                <a:solidFill>
                  <a:srgbClr val="9B3D2A"/>
                </a:solidFill>
                <a:latin typeface="Open Sans Light"/>
                <a:ea typeface="Open Sans Light"/>
                <a:cs typeface="Open Sans Light"/>
                <a:sym typeface="Open Sans Light"/>
              </a:defRPr>
            </a:lvl5pPr>
            <a:lvl6pPr marL="0" lvl="5" indent="0" algn="r">
              <a:spcBef>
                <a:spcPts val="0"/>
              </a:spcBef>
              <a:buNone/>
              <a:defRPr sz="900" b="0">
                <a:solidFill>
                  <a:srgbClr val="9B3D2A"/>
                </a:solidFill>
                <a:latin typeface="Open Sans Light"/>
                <a:ea typeface="Open Sans Light"/>
                <a:cs typeface="Open Sans Light"/>
                <a:sym typeface="Open Sans Light"/>
              </a:defRPr>
            </a:lvl6pPr>
            <a:lvl7pPr marL="0" lvl="6" indent="0" algn="r">
              <a:spcBef>
                <a:spcPts val="0"/>
              </a:spcBef>
              <a:buNone/>
              <a:defRPr sz="900" b="0">
                <a:solidFill>
                  <a:srgbClr val="9B3D2A"/>
                </a:solidFill>
                <a:latin typeface="Open Sans Light"/>
                <a:ea typeface="Open Sans Light"/>
                <a:cs typeface="Open Sans Light"/>
                <a:sym typeface="Open Sans Light"/>
              </a:defRPr>
            </a:lvl7pPr>
            <a:lvl8pPr marL="0" lvl="7" indent="0" algn="r">
              <a:spcBef>
                <a:spcPts val="0"/>
              </a:spcBef>
              <a:buNone/>
              <a:defRPr sz="900" b="0">
                <a:solidFill>
                  <a:srgbClr val="9B3D2A"/>
                </a:solidFill>
                <a:latin typeface="Open Sans Light"/>
                <a:ea typeface="Open Sans Light"/>
                <a:cs typeface="Open Sans Light"/>
                <a:sym typeface="Open Sans Light"/>
              </a:defRPr>
            </a:lvl8pPr>
            <a:lvl9pPr marL="0" lvl="8" indent="0" algn="r">
              <a:spcBef>
                <a:spcPts val="0"/>
              </a:spcBef>
              <a:buNone/>
              <a:defRPr sz="900" b="0">
                <a:solidFill>
                  <a:srgbClr val="9B3D2A"/>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169" name="Google Shape;169;p31"/>
          <p:cNvSpPr txBox="1">
            <a:spLocks noGrp="1"/>
          </p:cNvSpPr>
          <p:nvPr>
            <p:ph type="body" idx="1"/>
          </p:nvPr>
        </p:nvSpPr>
        <p:spPr>
          <a:xfrm>
            <a:off x="6311900" y="3282850"/>
            <a:ext cx="5350010" cy="10307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0"/>
              </a:spcBef>
              <a:spcAft>
                <a:spcPts val="0"/>
              </a:spcAft>
              <a:buClr>
                <a:schemeClr val="lt1"/>
              </a:buClr>
              <a:buSzPts val="1400"/>
              <a:buFont typeface="Arial"/>
              <a:buNone/>
              <a:defRPr sz="1400" b="0" i="0" u="none" strike="noStrike" cap="none">
                <a:solidFill>
                  <a:schemeClr val="lt1"/>
                </a:solidFill>
                <a:latin typeface="Open Sans Light"/>
                <a:ea typeface="Open Sans Light"/>
                <a:cs typeface="Open Sans Light"/>
                <a:sym typeface="Open Sans Light"/>
              </a:defRPr>
            </a:lvl1pPr>
            <a:lvl2pPr marL="914400" marR="0" lvl="1" indent="-381000" algn="l" rtl="0">
              <a:lnSpc>
                <a:spcPct val="90000"/>
              </a:lnSpc>
              <a:spcBef>
                <a:spcPts val="12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70" name="Google Shape;170;p31"/>
          <p:cNvSpPr txBox="1">
            <a:spLocks noGrp="1"/>
          </p:cNvSpPr>
          <p:nvPr>
            <p:ph type="title"/>
          </p:nvPr>
        </p:nvSpPr>
        <p:spPr>
          <a:xfrm>
            <a:off x="6311898" y="2471206"/>
            <a:ext cx="5350010" cy="86739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21"/>
        <p:cNvGrpSpPr/>
        <p:nvPr/>
      </p:nvGrpSpPr>
      <p:grpSpPr>
        <a:xfrm>
          <a:off x="0" y="0"/>
          <a:ext cx="0" cy="0"/>
          <a:chOff x="0" y="0"/>
          <a:chExt cx="0" cy="0"/>
        </a:xfrm>
      </p:grpSpPr>
      <p:sp>
        <p:nvSpPr>
          <p:cNvPr id="22" name="Google Shape;22;p18"/>
          <p:cNvSpPr>
            <a:spLocks noGrp="1"/>
          </p:cNvSpPr>
          <p:nvPr>
            <p:ph type="pic" idx="2"/>
          </p:nvPr>
        </p:nvSpPr>
        <p:spPr>
          <a:xfrm>
            <a:off x="0" y="0"/>
            <a:ext cx="12192000" cy="6858000"/>
          </a:xfrm>
          <a:prstGeom prst="rect">
            <a:avLst/>
          </a:prstGeom>
          <a:noFill/>
          <a:ln>
            <a:noFill/>
          </a:ln>
        </p:spPr>
      </p:sp>
      <p:sp>
        <p:nvSpPr>
          <p:cNvPr id="23" name="Google Shape;2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18"/>
          <p:cNvSpPr txBox="1">
            <a:spLocks noGrp="1"/>
          </p:cNvSpPr>
          <p:nvPr>
            <p:ph type="body" idx="1"/>
          </p:nvPr>
        </p:nvSpPr>
        <p:spPr>
          <a:xfrm>
            <a:off x="1675242" y="2051170"/>
            <a:ext cx="5362575" cy="3532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Open Sans Light"/>
                <a:ea typeface="Open Sans Light"/>
                <a:cs typeface="Open Sans Light"/>
                <a:sym typeface="Open Sans Light"/>
              </a:defRPr>
            </a:lvl1pPr>
            <a:lvl2pPr marL="914400" marR="0" lvl="1" indent="-381000" algn="l" rtl="0">
              <a:lnSpc>
                <a:spcPct val="90000"/>
              </a:lnSpc>
              <a:spcBef>
                <a:spcPts val="12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27" name="Google Shape;27;p18"/>
          <p:cNvSpPr txBox="1">
            <a:spLocks noGrp="1"/>
          </p:cNvSpPr>
          <p:nvPr>
            <p:ph type="title"/>
          </p:nvPr>
        </p:nvSpPr>
        <p:spPr>
          <a:xfrm>
            <a:off x="1675242" y="1418953"/>
            <a:ext cx="5362575" cy="495691"/>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eet The Presenter">
  <p:cSld name="Meet The Presenter">
    <p:bg>
      <p:bgPr>
        <a:solidFill>
          <a:srgbClr val="F2ECE9"/>
        </a:solidFill>
        <a:effectLst/>
      </p:bgPr>
    </p:bg>
    <p:spTree>
      <p:nvGrpSpPr>
        <p:cNvPr id="1" name="Shape 28"/>
        <p:cNvGrpSpPr/>
        <p:nvPr/>
      </p:nvGrpSpPr>
      <p:grpSpPr>
        <a:xfrm>
          <a:off x="0" y="0"/>
          <a:ext cx="0" cy="0"/>
          <a:chOff x="0" y="0"/>
          <a:chExt cx="0" cy="0"/>
        </a:xfrm>
      </p:grpSpPr>
      <p:sp>
        <p:nvSpPr>
          <p:cNvPr id="29" name="Google Shape;29;p19"/>
          <p:cNvSpPr>
            <a:spLocks noGrp="1"/>
          </p:cNvSpPr>
          <p:nvPr>
            <p:ph type="pic" idx="2"/>
          </p:nvPr>
        </p:nvSpPr>
        <p:spPr>
          <a:xfrm>
            <a:off x="1482906" y="0"/>
            <a:ext cx="4635426" cy="6857999"/>
          </a:xfrm>
          <a:prstGeom prst="rect">
            <a:avLst/>
          </a:prstGeom>
          <a:noFill/>
          <a:ln>
            <a:noFill/>
          </a:ln>
        </p:spPr>
      </p:sp>
      <p:sp>
        <p:nvSpPr>
          <p:cNvPr id="30" name="Google Shape;30;p19"/>
          <p:cNvSpPr txBox="1">
            <a:spLocks noGrp="1"/>
          </p:cNvSpPr>
          <p:nvPr>
            <p:ph type="dt" idx="10"/>
          </p:nvPr>
        </p:nvSpPr>
        <p:spPr>
          <a:xfrm>
            <a:off x="1571846"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2ECE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9"/>
          <p:cNvSpPr txBox="1">
            <a:spLocks noGrp="1"/>
          </p:cNvSpPr>
          <p:nvPr>
            <p:ph type="ftr" idx="11"/>
          </p:nvPr>
        </p:nvSpPr>
        <p:spPr>
          <a:xfrm>
            <a:off x="6519230" y="6356350"/>
            <a:ext cx="31529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9B3D2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9"/>
          <p:cNvSpPr txBox="1">
            <a:spLocks noGrp="1"/>
          </p:cNvSpPr>
          <p:nvPr>
            <p:ph type="sldNum" idx="12"/>
          </p:nvPr>
        </p:nvSpPr>
        <p:spPr>
          <a:xfrm>
            <a:off x="10510344" y="6356350"/>
            <a:ext cx="84345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a:solidFill>
                  <a:srgbClr val="9B3D2A"/>
                </a:solidFill>
                <a:latin typeface="Open Sans Light"/>
                <a:ea typeface="Open Sans Light"/>
                <a:cs typeface="Open Sans Light"/>
                <a:sym typeface="Open Sans Light"/>
              </a:defRPr>
            </a:lvl1pPr>
            <a:lvl2pPr marL="0" lvl="1" indent="0" algn="r">
              <a:spcBef>
                <a:spcPts val="0"/>
              </a:spcBef>
              <a:buNone/>
              <a:defRPr sz="900" b="0">
                <a:solidFill>
                  <a:srgbClr val="9B3D2A"/>
                </a:solidFill>
                <a:latin typeface="Open Sans Light"/>
                <a:ea typeface="Open Sans Light"/>
                <a:cs typeface="Open Sans Light"/>
                <a:sym typeface="Open Sans Light"/>
              </a:defRPr>
            </a:lvl2pPr>
            <a:lvl3pPr marL="0" lvl="2" indent="0" algn="r">
              <a:spcBef>
                <a:spcPts val="0"/>
              </a:spcBef>
              <a:buNone/>
              <a:defRPr sz="900" b="0">
                <a:solidFill>
                  <a:srgbClr val="9B3D2A"/>
                </a:solidFill>
                <a:latin typeface="Open Sans Light"/>
                <a:ea typeface="Open Sans Light"/>
                <a:cs typeface="Open Sans Light"/>
                <a:sym typeface="Open Sans Light"/>
              </a:defRPr>
            </a:lvl3pPr>
            <a:lvl4pPr marL="0" lvl="3" indent="0" algn="r">
              <a:spcBef>
                <a:spcPts val="0"/>
              </a:spcBef>
              <a:buNone/>
              <a:defRPr sz="900" b="0">
                <a:solidFill>
                  <a:srgbClr val="9B3D2A"/>
                </a:solidFill>
                <a:latin typeface="Open Sans Light"/>
                <a:ea typeface="Open Sans Light"/>
                <a:cs typeface="Open Sans Light"/>
                <a:sym typeface="Open Sans Light"/>
              </a:defRPr>
            </a:lvl4pPr>
            <a:lvl5pPr marL="0" lvl="4" indent="0" algn="r">
              <a:spcBef>
                <a:spcPts val="0"/>
              </a:spcBef>
              <a:buNone/>
              <a:defRPr sz="900" b="0">
                <a:solidFill>
                  <a:srgbClr val="9B3D2A"/>
                </a:solidFill>
                <a:latin typeface="Open Sans Light"/>
                <a:ea typeface="Open Sans Light"/>
                <a:cs typeface="Open Sans Light"/>
                <a:sym typeface="Open Sans Light"/>
              </a:defRPr>
            </a:lvl5pPr>
            <a:lvl6pPr marL="0" lvl="5" indent="0" algn="r">
              <a:spcBef>
                <a:spcPts val="0"/>
              </a:spcBef>
              <a:buNone/>
              <a:defRPr sz="900" b="0">
                <a:solidFill>
                  <a:srgbClr val="9B3D2A"/>
                </a:solidFill>
                <a:latin typeface="Open Sans Light"/>
                <a:ea typeface="Open Sans Light"/>
                <a:cs typeface="Open Sans Light"/>
                <a:sym typeface="Open Sans Light"/>
              </a:defRPr>
            </a:lvl6pPr>
            <a:lvl7pPr marL="0" lvl="6" indent="0" algn="r">
              <a:spcBef>
                <a:spcPts val="0"/>
              </a:spcBef>
              <a:buNone/>
              <a:defRPr sz="900" b="0">
                <a:solidFill>
                  <a:srgbClr val="9B3D2A"/>
                </a:solidFill>
                <a:latin typeface="Open Sans Light"/>
                <a:ea typeface="Open Sans Light"/>
                <a:cs typeface="Open Sans Light"/>
                <a:sym typeface="Open Sans Light"/>
              </a:defRPr>
            </a:lvl7pPr>
            <a:lvl8pPr marL="0" lvl="7" indent="0" algn="r">
              <a:spcBef>
                <a:spcPts val="0"/>
              </a:spcBef>
              <a:buNone/>
              <a:defRPr sz="900" b="0">
                <a:solidFill>
                  <a:srgbClr val="9B3D2A"/>
                </a:solidFill>
                <a:latin typeface="Open Sans Light"/>
                <a:ea typeface="Open Sans Light"/>
                <a:cs typeface="Open Sans Light"/>
                <a:sym typeface="Open Sans Light"/>
              </a:defRPr>
            </a:lvl8pPr>
            <a:lvl9pPr marL="0" lvl="8" indent="0" algn="r">
              <a:spcBef>
                <a:spcPts val="0"/>
              </a:spcBef>
              <a:buNone/>
              <a:defRPr sz="900" b="0">
                <a:solidFill>
                  <a:srgbClr val="9B3D2A"/>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19"/>
          <p:cNvSpPr txBox="1">
            <a:spLocks noGrp="1"/>
          </p:cNvSpPr>
          <p:nvPr>
            <p:ph type="body" idx="1"/>
          </p:nvPr>
        </p:nvSpPr>
        <p:spPr>
          <a:xfrm>
            <a:off x="6750189" y="2396358"/>
            <a:ext cx="3266975" cy="326687"/>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80000"/>
              </a:lnSpc>
              <a:spcBef>
                <a:spcPts val="0"/>
              </a:spcBef>
              <a:spcAft>
                <a:spcPts val="0"/>
              </a:spcAft>
              <a:buClr>
                <a:schemeClr val="accent1"/>
              </a:buClr>
              <a:buSzPts val="1600"/>
              <a:buFont typeface="Arial"/>
              <a:buNone/>
              <a:defRPr sz="1600" b="1" i="0" u="none" strike="noStrike" cap="none">
                <a:solidFill>
                  <a:schemeClr val="accen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34" name="Google Shape;34;p19"/>
          <p:cNvSpPr txBox="1">
            <a:spLocks noGrp="1"/>
          </p:cNvSpPr>
          <p:nvPr>
            <p:ph type="body" idx="3"/>
          </p:nvPr>
        </p:nvSpPr>
        <p:spPr>
          <a:xfrm>
            <a:off x="6749508" y="2756830"/>
            <a:ext cx="4834569" cy="238419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0"/>
              </a:spcBef>
              <a:spcAft>
                <a:spcPts val="0"/>
              </a:spcAft>
              <a:buClr>
                <a:schemeClr val="dk1"/>
              </a:buClr>
              <a:buSzPts val="1400"/>
              <a:buFont typeface="Arial"/>
              <a:buNone/>
              <a:defRPr sz="1400" b="0" i="0" u="none" strike="noStrike" cap="none">
                <a:solidFill>
                  <a:schemeClr val="dk1"/>
                </a:solidFill>
                <a:latin typeface="Open Sans Light"/>
                <a:ea typeface="Open Sans Light"/>
                <a:cs typeface="Open Sans Light"/>
                <a:sym typeface="Open Sans Light"/>
              </a:defRPr>
            </a:lvl1pPr>
            <a:lvl2pPr marL="914400" marR="0" lvl="1"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cxnSp>
        <p:nvCxnSpPr>
          <p:cNvPr id="35" name="Google Shape;35;p19"/>
          <p:cNvCxnSpPr/>
          <p:nvPr/>
        </p:nvCxnSpPr>
        <p:spPr>
          <a:xfrm>
            <a:off x="740834" y="0"/>
            <a:ext cx="0" cy="2757488"/>
          </a:xfrm>
          <a:prstGeom prst="straightConnector1">
            <a:avLst/>
          </a:prstGeom>
          <a:noFill/>
          <a:ln w="19050" cap="flat" cmpd="sng">
            <a:solidFill>
              <a:schemeClr val="accent1"/>
            </a:solidFill>
            <a:prstDash val="solid"/>
            <a:miter lim="800000"/>
            <a:headEnd type="none" w="sm" len="sm"/>
            <a:tailEnd type="none" w="sm" len="sm"/>
          </a:ln>
        </p:spPr>
      </p:cxnSp>
      <p:cxnSp>
        <p:nvCxnSpPr>
          <p:cNvPr id="36" name="Google Shape;36;p19"/>
          <p:cNvCxnSpPr/>
          <p:nvPr/>
        </p:nvCxnSpPr>
        <p:spPr>
          <a:xfrm>
            <a:off x="8729133" y="2551471"/>
            <a:ext cx="3462867" cy="0"/>
          </a:xfrm>
          <a:prstGeom prst="straightConnector1">
            <a:avLst/>
          </a:prstGeom>
          <a:noFill/>
          <a:ln w="19050" cap="flat" cmpd="sng">
            <a:solidFill>
              <a:schemeClr val="accent1"/>
            </a:solidFill>
            <a:prstDash val="solid"/>
            <a:miter lim="800000"/>
            <a:headEnd type="none" w="sm" len="sm"/>
            <a:tailEnd type="none" w="sm" len="sm"/>
          </a:ln>
        </p:spPr>
      </p:cxnSp>
      <p:sp>
        <p:nvSpPr>
          <p:cNvPr id="37" name="Google Shape;37;p19"/>
          <p:cNvSpPr txBox="1">
            <a:spLocks noGrp="1"/>
          </p:cNvSpPr>
          <p:nvPr>
            <p:ph type="title"/>
          </p:nvPr>
        </p:nvSpPr>
        <p:spPr>
          <a:xfrm rot="-5400000">
            <a:off x="-810973" y="4189152"/>
            <a:ext cx="3121302" cy="469478"/>
          </a:xfrm>
          <a:prstGeom prst="rect">
            <a:avLst/>
          </a:prstGeom>
          <a:noFill/>
          <a:ln>
            <a:noFill/>
          </a:ln>
        </p:spPr>
        <p:txBody>
          <a:bodyPr spcFirstLastPara="1" wrap="square" lIns="91425" tIns="45700" rIns="91425" bIns="45700" anchor="ctr" anchorCtr="0">
            <a:noAutofit/>
          </a:bodyPr>
          <a:lstStyle>
            <a:lvl1pPr marR="0" lvl="0" algn="r" rtl="0">
              <a:lnSpc>
                <a:spcPct val="90000"/>
              </a:lnSpc>
              <a:spcBef>
                <a:spcPts val="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8"/>
        <p:cNvGrpSpPr/>
        <p:nvPr/>
      </p:nvGrpSpPr>
      <p:grpSpPr>
        <a:xfrm>
          <a:off x="0" y="0"/>
          <a:ext cx="0" cy="0"/>
          <a:chOff x="0" y="0"/>
          <a:chExt cx="0" cy="0"/>
        </a:xfrm>
      </p:grpSpPr>
      <p:sp>
        <p:nvSpPr>
          <p:cNvPr id="39" name="Google Shape;39;p20"/>
          <p:cNvSpPr txBox="1">
            <a:spLocks noGrp="1"/>
          </p:cNvSpPr>
          <p:nvPr>
            <p:ph type="title"/>
          </p:nvPr>
        </p:nvSpPr>
        <p:spPr>
          <a:xfrm>
            <a:off x="1883137" y="1360309"/>
            <a:ext cx="2909309" cy="65788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 name="Google Shape;40;p20"/>
          <p:cNvSpPr>
            <a:spLocks noGrp="1"/>
          </p:cNvSpPr>
          <p:nvPr>
            <p:ph type="pic" idx="2"/>
          </p:nvPr>
        </p:nvSpPr>
        <p:spPr>
          <a:xfrm>
            <a:off x="0" y="2795752"/>
            <a:ext cx="12192000" cy="4062247"/>
          </a:xfrm>
          <a:prstGeom prst="rect">
            <a:avLst/>
          </a:prstGeom>
          <a:noFill/>
          <a:ln>
            <a:noFill/>
          </a:ln>
        </p:spPr>
      </p:sp>
      <p:sp>
        <p:nvSpPr>
          <p:cNvPr id="41" name="Google Shape;41;p20"/>
          <p:cNvSpPr txBox="1">
            <a:spLocks noGrp="1"/>
          </p:cNvSpPr>
          <p:nvPr>
            <p:ph type="body" idx="1"/>
          </p:nvPr>
        </p:nvSpPr>
        <p:spPr>
          <a:xfrm>
            <a:off x="5109845" y="1075509"/>
            <a:ext cx="5293260" cy="140877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50000"/>
              </a:lnSpc>
              <a:spcBef>
                <a:spcPts val="0"/>
              </a:spcBef>
              <a:spcAft>
                <a:spcPts val="0"/>
              </a:spcAft>
              <a:buClr>
                <a:schemeClr val="dk1"/>
              </a:buClr>
              <a:buSzPts val="1400"/>
              <a:buFont typeface="Arial"/>
              <a:buNone/>
              <a:defRPr sz="1400" b="0" i="0" u="none" strike="noStrike" cap="none">
                <a:solidFill>
                  <a:schemeClr val="dk1"/>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42" name="Google Shape;4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a:solidFill>
                  <a:schemeClr val="accent1"/>
                </a:solidFill>
                <a:latin typeface="Open Sans Light"/>
                <a:ea typeface="Open Sans Light"/>
                <a:cs typeface="Open Sans Light"/>
                <a:sym typeface="Open Sans Light"/>
              </a:defRPr>
            </a:lvl1pPr>
            <a:lvl2pPr marL="0" lvl="1" indent="0" algn="r">
              <a:spcBef>
                <a:spcPts val="0"/>
              </a:spcBef>
              <a:buNone/>
              <a:defRPr sz="900" b="0">
                <a:solidFill>
                  <a:schemeClr val="accent1"/>
                </a:solidFill>
                <a:latin typeface="Open Sans Light"/>
                <a:ea typeface="Open Sans Light"/>
                <a:cs typeface="Open Sans Light"/>
                <a:sym typeface="Open Sans Light"/>
              </a:defRPr>
            </a:lvl2pPr>
            <a:lvl3pPr marL="0" lvl="2" indent="0" algn="r">
              <a:spcBef>
                <a:spcPts val="0"/>
              </a:spcBef>
              <a:buNone/>
              <a:defRPr sz="900" b="0">
                <a:solidFill>
                  <a:schemeClr val="accent1"/>
                </a:solidFill>
                <a:latin typeface="Open Sans Light"/>
                <a:ea typeface="Open Sans Light"/>
                <a:cs typeface="Open Sans Light"/>
                <a:sym typeface="Open Sans Light"/>
              </a:defRPr>
            </a:lvl3pPr>
            <a:lvl4pPr marL="0" lvl="3" indent="0" algn="r">
              <a:spcBef>
                <a:spcPts val="0"/>
              </a:spcBef>
              <a:buNone/>
              <a:defRPr sz="900" b="0">
                <a:solidFill>
                  <a:schemeClr val="accent1"/>
                </a:solidFill>
                <a:latin typeface="Open Sans Light"/>
                <a:ea typeface="Open Sans Light"/>
                <a:cs typeface="Open Sans Light"/>
                <a:sym typeface="Open Sans Light"/>
              </a:defRPr>
            </a:lvl4pPr>
            <a:lvl5pPr marL="0" lvl="4" indent="0" algn="r">
              <a:spcBef>
                <a:spcPts val="0"/>
              </a:spcBef>
              <a:buNone/>
              <a:defRPr sz="900" b="0">
                <a:solidFill>
                  <a:schemeClr val="accent1"/>
                </a:solidFill>
                <a:latin typeface="Open Sans Light"/>
                <a:ea typeface="Open Sans Light"/>
                <a:cs typeface="Open Sans Light"/>
                <a:sym typeface="Open Sans Light"/>
              </a:defRPr>
            </a:lvl5pPr>
            <a:lvl6pPr marL="0" lvl="5" indent="0" algn="r">
              <a:spcBef>
                <a:spcPts val="0"/>
              </a:spcBef>
              <a:buNone/>
              <a:defRPr sz="900" b="0">
                <a:solidFill>
                  <a:schemeClr val="accent1"/>
                </a:solidFill>
                <a:latin typeface="Open Sans Light"/>
                <a:ea typeface="Open Sans Light"/>
                <a:cs typeface="Open Sans Light"/>
                <a:sym typeface="Open Sans Light"/>
              </a:defRPr>
            </a:lvl6pPr>
            <a:lvl7pPr marL="0" lvl="6" indent="0" algn="r">
              <a:spcBef>
                <a:spcPts val="0"/>
              </a:spcBef>
              <a:buNone/>
              <a:defRPr sz="900" b="0">
                <a:solidFill>
                  <a:schemeClr val="accent1"/>
                </a:solidFill>
                <a:latin typeface="Open Sans Light"/>
                <a:ea typeface="Open Sans Light"/>
                <a:cs typeface="Open Sans Light"/>
                <a:sym typeface="Open Sans Light"/>
              </a:defRPr>
            </a:lvl7pPr>
            <a:lvl8pPr marL="0" lvl="7" indent="0" algn="r">
              <a:spcBef>
                <a:spcPts val="0"/>
              </a:spcBef>
              <a:buNone/>
              <a:defRPr sz="900" b="0">
                <a:solidFill>
                  <a:schemeClr val="accent1"/>
                </a:solidFill>
                <a:latin typeface="Open Sans Light"/>
                <a:ea typeface="Open Sans Light"/>
                <a:cs typeface="Open Sans Light"/>
                <a:sym typeface="Open Sans Light"/>
              </a:defRPr>
            </a:lvl8pPr>
            <a:lvl9pPr marL="0" lvl="8" indent="0" algn="r">
              <a:spcBef>
                <a:spcPts val="0"/>
              </a:spcBef>
              <a:buNone/>
              <a:defRPr sz="900" b="0">
                <a:solidFill>
                  <a:schemeClr val="accent1"/>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cxnSp>
        <p:nvCxnSpPr>
          <p:cNvPr id="45" name="Google Shape;45;p20"/>
          <p:cNvCxnSpPr/>
          <p:nvPr/>
        </p:nvCxnSpPr>
        <p:spPr>
          <a:xfrm>
            <a:off x="0" y="1689250"/>
            <a:ext cx="1606378" cy="0"/>
          </a:xfrm>
          <a:prstGeom prst="straightConnector1">
            <a:avLst/>
          </a:prstGeom>
          <a:noFill/>
          <a:ln w="19050" cap="flat" cmpd="sng">
            <a:solidFill>
              <a:schemeClr val="accent1"/>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reakout Questions">
  <p:cSld name="Breakout Questions">
    <p:spTree>
      <p:nvGrpSpPr>
        <p:cNvPr id="1" name="Shape 46"/>
        <p:cNvGrpSpPr/>
        <p:nvPr/>
      </p:nvGrpSpPr>
      <p:grpSpPr>
        <a:xfrm>
          <a:off x="0" y="0"/>
          <a:ext cx="0" cy="0"/>
          <a:chOff x="0" y="0"/>
          <a:chExt cx="0" cy="0"/>
        </a:xfrm>
      </p:grpSpPr>
      <p:cxnSp>
        <p:nvCxnSpPr>
          <p:cNvPr id="47" name="Google Shape;47;p21"/>
          <p:cNvCxnSpPr/>
          <p:nvPr/>
        </p:nvCxnSpPr>
        <p:spPr>
          <a:xfrm>
            <a:off x="0" y="1510815"/>
            <a:ext cx="12192000" cy="0"/>
          </a:xfrm>
          <a:prstGeom prst="straightConnector1">
            <a:avLst/>
          </a:prstGeom>
          <a:noFill/>
          <a:ln w="19050" cap="flat" cmpd="sng">
            <a:solidFill>
              <a:schemeClr val="accent1"/>
            </a:solidFill>
            <a:prstDash val="solid"/>
            <a:miter lim="800000"/>
            <a:headEnd type="none" w="sm" len="sm"/>
            <a:tailEnd type="none" w="sm" len="sm"/>
          </a:ln>
        </p:spPr>
      </p:cxnSp>
      <p:cxnSp>
        <p:nvCxnSpPr>
          <p:cNvPr id="48" name="Google Shape;48;p21"/>
          <p:cNvCxnSpPr/>
          <p:nvPr/>
        </p:nvCxnSpPr>
        <p:spPr>
          <a:xfrm>
            <a:off x="739785" y="0"/>
            <a:ext cx="0" cy="2514600"/>
          </a:xfrm>
          <a:prstGeom prst="straightConnector1">
            <a:avLst/>
          </a:prstGeom>
          <a:noFill/>
          <a:ln w="19050" cap="flat" cmpd="sng">
            <a:solidFill>
              <a:schemeClr val="accent1"/>
            </a:solidFill>
            <a:prstDash val="solid"/>
            <a:miter lim="800000"/>
            <a:headEnd type="none" w="sm" len="sm"/>
            <a:tailEnd type="none" w="sm" len="sm"/>
          </a:ln>
        </p:spPr>
      </p:cxnSp>
      <p:sp>
        <p:nvSpPr>
          <p:cNvPr id="49" name="Google Shape;49;p21"/>
          <p:cNvSpPr>
            <a:spLocks noGrp="1"/>
          </p:cNvSpPr>
          <p:nvPr>
            <p:ph type="pic" idx="2"/>
          </p:nvPr>
        </p:nvSpPr>
        <p:spPr>
          <a:xfrm>
            <a:off x="4582510" y="0"/>
            <a:ext cx="7609489" cy="6858000"/>
          </a:xfrm>
          <a:prstGeom prst="rect">
            <a:avLst/>
          </a:prstGeom>
          <a:noFill/>
          <a:ln>
            <a:noFill/>
          </a:ln>
        </p:spPr>
      </p:sp>
      <p:sp>
        <p:nvSpPr>
          <p:cNvPr id="50" name="Google Shape;5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1"/>
          <p:cNvSpPr txBox="1">
            <a:spLocks noGrp="1"/>
          </p:cNvSpPr>
          <p:nvPr>
            <p:ph type="body" idx="1"/>
          </p:nvPr>
        </p:nvSpPr>
        <p:spPr>
          <a:xfrm>
            <a:off x="1017111" y="2906895"/>
            <a:ext cx="4606159" cy="222129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Open Sans Light"/>
                <a:ea typeface="Open Sans Light"/>
                <a:cs typeface="Open Sans Light"/>
                <a:sym typeface="Open Sans Light"/>
              </a:defRPr>
            </a:lvl1pPr>
            <a:lvl2pPr marL="914400" marR="0" lvl="1" indent="-381000" algn="l" rtl="0">
              <a:lnSpc>
                <a:spcPct val="90000"/>
              </a:lnSpc>
              <a:spcBef>
                <a:spcPts val="12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52" name="Google Shape;52;p21"/>
          <p:cNvSpPr txBox="1">
            <a:spLocks noGrp="1"/>
          </p:cNvSpPr>
          <p:nvPr>
            <p:ph type="ftr" idx="11"/>
          </p:nvPr>
        </p:nvSpPr>
        <p:spPr>
          <a:xfrm>
            <a:off x="6519230" y="6356350"/>
            <a:ext cx="31529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1"/>
          <p:cNvSpPr txBox="1">
            <a:spLocks noGrp="1"/>
          </p:cNvSpPr>
          <p:nvPr>
            <p:ph type="sldNum" idx="12"/>
          </p:nvPr>
        </p:nvSpPr>
        <p:spPr>
          <a:xfrm>
            <a:off x="10510344" y="6356350"/>
            <a:ext cx="84345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a:solidFill>
                  <a:schemeClr val="lt1"/>
                </a:solidFill>
                <a:latin typeface="Open Sans Light"/>
                <a:ea typeface="Open Sans Light"/>
                <a:cs typeface="Open Sans Light"/>
                <a:sym typeface="Open Sans Light"/>
              </a:defRPr>
            </a:lvl1pPr>
            <a:lvl2pPr marL="0" lvl="1" indent="0" algn="r">
              <a:spcBef>
                <a:spcPts val="0"/>
              </a:spcBef>
              <a:buNone/>
              <a:defRPr sz="900" b="0">
                <a:solidFill>
                  <a:schemeClr val="lt1"/>
                </a:solidFill>
                <a:latin typeface="Open Sans Light"/>
                <a:ea typeface="Open Sans Light"/>
                <a:cs typeface="Open Sans Light"/>
                <a:sym typeface="Open Sans Light"/>
              </a:defRPr>
            </a:lvl2pPr>
            <a:lvl3pPr marL="0" lvl="2" indent="0" algn="r">
              <a:spcBef>
                <a:spcPts val="0"/>
              </a:spcBef>
              <a:buNone/>
              <a:defRPr sz="900" b="0">
                <a:solidFill>
                  <a:schemeClr val="lt1"/>
                </a:solidFill>
                <a:latin typeface="Open Sans Light"/>
                <a:ea typeface="Open Sans Light"/>
                <a:cs typeface="Open Sans Light"/>
                <a:sym typeface="Open Sans Light"/>
              </a:defRPr>
            </a:lvl3pPr>
            <a:lvl4pPr marL="0" lvl="3" indent="0" algn="r">
              <a:spcBef>
                <a:spcPts val="0"/>
              </a:spcBef>
              <a:buNone/>
              <a:defRPr sz="900" b="0">
                <a:solidFill>
                  <a:schemeClr val="lt1"/>
                </a:solidFill>
                <a:latin typeface="Open Sans Light"/>
                <a:ea typeface="Open Sans Light"/>
                <a:cs typeface="Open Sans Light"/>
                <a:sym typeface="Open Sans Light"/>
              </a:defRPr>
            </a:lvl4pPr>
            <a:lvl5pPr marL="0" lvl="4" indent="0" algn="r">
              <a:spcBef>
                <a:spcPts val="0"/>
              </a:spcBef>
              <a:buNone/>
              <a:defRPr sz="900" b="0">
                <a:solidFill>
                  <a:schemeClr val="lt1"/>
                </a:solidFill>
                <a:latin typeface="Open Sans Light"/>
                <a:ea typeface="Open Sans Light"/>
                <a:cs typeface="Open Sans Light"/>
                <a:sym typeface="Open Sans Light"/>
              </a:defRPr>
            </a:lvl5pPr>
            <a:lvl6pPr marL="0" lvl="5" indent="0" algn="r">
              <a:spcBef>
                <a:spcPts val="0"/>
              </a:spcBef>
              <a:buNone/>
              <a:defRPr sz="900" b="0">
                <a:solidFill>
                  <a:schemeClr val="lt1"/>
                </a:solidFill>
                <a:latin typeface="Open Sans Light"/>
                <a:ea typeface="Open Sans Light"/>
                <a:cs typeface="Open Sans Light"/>
                <a:sym typeface="Open Sans Light"/>
              </a:defRPr>
            </a:lvl6pPr>
            <a:lvl7pPr marL="0" lvl="6" indent="0" algn="r">
              <a:spcBef>
                <a:spcPts val="0"/>
              </a:spcBef>
              <a:buNone/>
              <a:defRPr sz="900" b="0">
                <a:solidFill>
                  <a:schemeClr val="lt1"/>
                </a:solidFill>
                <a:latin typeface="Open Sans Light"/>
                <a:ea typeface="Open Sans Light"/>
                <a:cs typeface="Open Sans Light"/>
                <a:sym typeface="Open Sans Light"/>
              </a:defRPr>
            </a:lvl7pPr>
            <a:lvl8pPr marL="0" lvl="7" indent="0" algn="r">
              <a:spcBef>
                <a:spcPts val="0"/>
              </a:spcBef>
              <a:buNone/>
              <a:defRPr sz="900" b="0">
                <a:solidFill>
                  <a:schemeClr val="lt1"/>
                </a:solidFill>
                <a:latin typeface="Open Sans Light"/>
                <a:ea typeface="Open Sans Light"/>
                <a:cs typeface="Open Sans Light"/>
                <a:sym typeface="Open Sans Light"/>
              </a:defRPr>
            </a:lvl8pPr>
            <a:lvl9pPr marL="0" lvl="8" indent="0" algn="r">
              <a:spcBef>
                <a:spcPts val="0"/>
              </a:spcBef>
              <a:buNone/>
              <a:defRPr sz="900" b="0">
                <a:solidFill>
                  <a:schemeClr val="lt1"/>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54" name="Google Shape;54;p21"/>
          <p:cNvSpPr txBox="1">
            <a:spLocks noGrp="1"/>
          </p:cNvSpPr>
          <p:nvPr>
            <p:ph type="title"/>
          </p:nvPr>
        </p:nvSpPr>
        <p:spPr>
          <a:xfrm>
            <a:off x="1016002" y="2225678"/>
            <a:ext cx="4607268" cy="469476"/>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ypothesis">
  <p:cSld name="Hypothesis">
    <p:bg>
      <p:bgPr>
        <a:solidFill>
          <a:srgbClr val="F2ECE9"/>
        </a:solidFill>
        <a:effectLst/>
      </p:bgPr>
    </p:bg>
    <p:spTree>
      <p:nvGrpSpPr>
        <p:cNvPr id="1" name="Shape 55"/>
        <p:cNvGrpSpPr/>
        <p:nvPr/>
      </p:nvGrpSpPr>
      <p:grpSpPr>
        <a:xfrm>
          <a:off x="0" y="0"/>
          <a:ext cx="0" cy="0"/>
          <a:chOff x="0" y="0"/>
          <a:chExt cx="0" cy="0"/>
        </a:xfrm>
      </p:grpSpPr>
      <p:sp>
        <p:nvSpPr>
          <p:cNvPr id="56" name="Google Shape;56;p22"/>
          <p:cNvSpPr/>
          <p:nvPr/>
        </p:nvSpPr>
        <p:spPr>
          <a:xfrm>
            <a:off x="0" y="0"/>
            <a:ext cx="4687614"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Light"/>
              <a:ea typeface="Open Sans Light"/>
              <a:cs typeface="Open Sans Light"/>
              <a:sym typeface="Open Sans Light"/>
            </a:endParaRPr>
          </a:p>
        </p:txBody>
      </p:sp>
      <p:sp>
        <p:nvSpPr>
          <p:cNvPr id="57" name="Google Shape;5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9B3D2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a:solidFill>
                  <a:srgbClr val="9B3D2A"/>
                </a:solidFill>
                <a:latin typeface="Open Sans Light"/>
                <a:ea typeface="Open Sans Light"/>
                <a:cs typeface="Open Sans Light"/>
                <a:sym typeface="Open Sans Light"/>
              </a:defRPr>
            </a:lvl1pPr>
            <a:lvl2pPr marL="0" lvl="1" indent="0" algn="r">
              <a:spcBef>
                <a:spcPts val="0"/>
              </a:spcBef>
              <a:buNone/>
              <a:defRPr sz="900" b="0">
                <a:solidFill>
                  <a:srgbClr val="9B3D2A"/>
                </a:solidFill>
                <a:latin typeface="Open Sans Light"/>
                <a:ea typeface="Open Sans Light"/>
                <a:cs typeface="Open Sans Light"/>
                <a:sym typeface="Open Sans Light"/>
              </a:defRPr>
            </a:lvl2pPr>
            <a:lvl3pPr marL="0" lvl="2" indent="0" algn="r">
              <a:spcBef>
                <a:spcPts val="0"/>
              </a:spcBef>
              <a:buNone/>
              <a:defRPr sz="900" b="0">
                <a:solidFill>
                  <a:srgbClr val="9B3D2A"/>
                </a:solidFill>
                <a:latin typeface="Open Sans Light"/>
                <a:ea typeface="Open Sans Light"/>
                <a:cs typeface="Open Sans Light"/>
                <a:sym typeface="Open Sans Light"/>
              </a:defRPr>
            </a:lvl3pPr>
            <a:lvl4pPr marL="0" lvl="3" indent="0" algn="r">
              <a:spcBef>
                <a:spcPts val="0"/>
              </a:spcBef>
              <a:buNone/>
              <a:defRPr sz="900" b="0">
                <a:solidFill>
                  <a:srgbClr val="9B3D2A"/>
                </a:solidFill>
                <a:latin typeface="Open Sans Light"/>
                <a:ea typeface="Open Sans Light"/>
                <a:cs typeface="Open Sans Light"/>
                <a:sym typeface="Open Sans Light"/>
              </a:defRPr>
            </a:lvl4pPr>
            <a:lvl5pPr marL="0" lvl="4" indent="0" algn="r">
              <a:spcBef>
                <a:spcPts val="0"/>
              </a:spcBef>
              <a:buNone/>
              <a:defRPr sz="900" b="0">
                <a:solidFill>
                  <a:srgbClr val="9B3D2A"/>
                </a:solidFill>
                <a:latin typeface="Open Sans Light"/>
                <a:ea typeface="Open Sans Light"/>
                <a:cs typeface="Open Sans Light"/>
                <a:sym typeface="Open Sans Light"/>
              </a:defRPr>
            </a:lvl5pPr>
            <a:lvl6pPr marL="0" lvl="5" indent="0" algn="r">
              <a:spcBef>
                <a:spcPts val="0"/>
              </a:spcBef>
              <a:buNone/>
              <a:defRPr sz="900" b="0">
                <a:solidFill>
                  <a:srgbClr val="9B3D2A"/>
                </a:solidFill>
                <a:latin typeface="Open Sans Light"/>
                <a:ea typeface="Open Sans Light"/>
                <a:cs typeface="Open Sans Light"/>
                <a:sym typeface="Open Sans Light"/>
              </a:defRPr>
            </a:lvl6pPr>
            <a:lvl7pPr marL="0" lvl="6" indent="0" algn="r">
              <a:spcBef>
                <a:spcPts val="0"/>
              </a:spcBef>
              <a:buNone/>
              <a:defRPr sz="900" b="0">
                <a:solidFill>
                  <a:srgbClr val="9B3D2A"/>
                </a:solidFill>
                <a:latin typeface="Open Sans Light"/>
                <a:ea typeface="Open Sans Light"/>
                <a:cs typeface="Open Sans Light"/>
                <a:sym typeface="Open Sans Light"/>
              </a:defRPr>
            </a:lvl7pPr>
            <a:lvl8pPr marL="0" lvl="7" indent="0" algn="r">
              <a:spcBef>
                <a:spcPts val="0"/>
              </a:spcBef>
              <a:buNone/>
              <a:defRPr sz="900" b="0">
                <a:solidFill>
                  <a:srgbClr val="9B3D2A"/>
                </a:solidFill>
                <a:latin typeface="Open Sans Light"/>
                <a:ea typeface="Open Sans Light"/>
                <a:cs typeface="Open Sans Light"/>
                <a:sym typeface="Open Sans Light"/>
              </a:defRPr>
            </a:lvl8pPr>
            <a:lvl9pPr marL="0" lvl="8" indent="0" algn="r">
              <a:spcBef>
                <a:spcPts val="0"/>
              </a:spcBef>
              <a:buNone/>
              <a:defRPr sz="900" b="0">
                <a:solidFill>
                  <a:srgbClr val="9B3D2A"/>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60" name="Google Shape;60;p22"/>
          <p:cNvSpPr txBox="1">
            <a:spLocks noGrp="1"/>
          </p:cNvSpPr>
          <p:nvPr>
            <p:ph type="body" idx="1"/>
          </p:nvPr>
        </p:nvSpPr>
        <p:spPr>
          <a:xfrm>
            <a:off x="6747641" y="1193612"/>
            <a:ext cx="3513083" cy="1400506"/>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50000"/>
              </a:lnSpc>
              <a:spcBef>
                <a:spcPts val="0"/>
              </a:spcBef>
              <a:spcAft>
                <a:spcPts val="0"/>
              </a:spcAft>
              <a:buClr>
                <a:schemeClr val="dk1"/>
              </a:buClr>
              <a:buSzPts val="1400"/>
              <a:buFont typeface="Arial"/>
              <a:buNone/>
              <a:defRPr sz="1400" b="0" i="0" u="none" strike="noStrike" cap="none">
                <a:solidFill>
                  <a:schemeClr val="dk1"/>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61" name="Google Shape;61;p22"/>
          <p:cNvSpPr/>
          <p:nvPr/>
        </p:nvSpPr>
        <p:spPr>
          <a:xfrm>
            <a:off x="6360072" y="924801"/>
            <a:ext cx="4288221" cy="2043229"/>
          </a:xfrm>
          <a:prstGeom prst="rect">
            <a:avLst/>
          </a:prstGeom>
          <a:noFill/>
          <a:ln w="190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Light"/>
              <a:ea typeface="Open Sans Light"/>
              <a:cs typeface="Open Sans Light"/>
              <a:sym typeface="Open Sans Light"/>
            </a:endParaRPr>
          </a:p>
        </p:txBody>
      </p:sp>
      <p:sp>
        <p:nvSpPr>
          <p:cNvPr id="62" name="Google Shape;62;p22"/>
          <p:cNvSpPr txBox="1">
            <a:spLocks noGrp="1"/>
          </p:cNvSpPr>
          <p:nvPr>
            <p:ph type="body" idx="2"/>
          </p:nvPr>
        </p:nvSpPr>
        <p:spPr>
          <a:xfrm>
            <a:off x="6747641" y="4120055"/>
            <a:ext cx="3513083" cy="1185839"/>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50000"/>
              </a:lnSpc>
              <a:spcBef>
                <a:spcPts val="0"/>
              </a:spcBef>
              <a:spcAft>
                <a:spcPts val="0"/>
              </a:spcAft>
              <a:buClr>
                <a:schemeClr val="dk1"/>
              </a:buClr>
              <a:buSzPts val="1400"/>
              <a:buFont typeface="Arial"/>
              <a:buNone/>
              <a:defRPr sz="1400" b="0" i="0" u="none" strike="noStrike" cap="none">
                <a:solidFill>
                  <a:schemeClr val="dk1"/>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63" name="Google Shape;63;p22"/>
          <p:cNvSpPr/>
          <p:nvPr/>
        </p:nvSpPr>
        <p:spPr>
          <a:xfrm>
            <a:off x="6360072" y="3584028"/>
            <a:ext cx="4288221" cy="2043229"/>
          </a:xfrm>
          <a:prstGeom prst="rect">
            <a:avLst/>
          </a:prstGeom>
          <a:noFill/>
          <a:ln w="190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Light"/>
              <a:ea typeface="Open Sans Light"/>
              <a:cs typeface="Open Sans Light"/>
              <a:sym typeface="Open Sans Light"/>
            </a:endParaRPr>
          </a:p>
        </p:txBody>
      </p:sp>
      <p:cxnSp>
        <p:nvCxnSpPr>
          <p:cNvPr id="64" name="Google Shape;64;p22"/>
          <p:cNvCxnSpPr/>
          <p:nvPr/>
        </p:nvCxnSpPr>
        <p:spPr>
          <a:xfrm>
            <a:off x="2303095" y="0"/>
            <a:ext cx="0" cy="3704734"/>
          </a:xfrm>
          <a:prstGeom prst="straightConnector1">
            <a:avLst/>
          </a:prstGeom>
          <a:noFill/>
          <a:ln w="19050" cap="flat" cmpd="sng">
            <a:solidFill>
              <a:schemeClr val="lt1"/>
            </a:solidFill>
            <a:prstDash val="solid"/>
            <a:miter lim="800000"/>
            <a:headEnd type="none" w="sm" len="sm"/>
            <a:tailEnd type="none" w="sm" len="sm"/>
          </a:ln>
        </p:spPr>
      </p:cxnSp>
      <p:sp>
        <p:nvSpPr>
          <p:cNvPr id="65" name="Google Shape;65;p22"/>
          <p:cNvSpPr txBox="1">
            <a:spLocks noGrp="1"/>
          </p:cNvSpPr>
          <p:nvPr>
            <p:ph type="title"/>
          </p:nvPr>
        </p:nvSpPr>
        <p:spPr>
          <a:xfrm rot="-5400000">
            <a:off x="1005213" y="4932422"/>
            <a:ext cx="2635209" cy="523708"/>
          </a:xfrm>
          <a:prstGeom prst="rect">
            <a:avLst/>
          </a:prstGeom>
          <a:noFill/>
          <a:ln>
            <a:noFill/>
          </a:ln>
        </p:spPr>
        <p:txBody>
          <a:bodyPr spcFirstLastPara="1" wrap="square" lIns="91425" tIns="45700" rIns="91425" bIns="45700" anchor="ctr" anchorCtr="0">
            <a:noAutofit/>
          </a:bodyPr>
          <a:lstStyle>
            <a:lvl1pPr marR="0" lvl="0" algn="r" rtl="0">
              <a:lnSpc>
                <a:spcPct val="90000"/>
              </a:lnSpc>
              <a:spcBef>
                <a:spcPts val="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king Great Products">
  <p:cSld name="Making Great Products">
    <p:bg>
      <p:bgPr>
        <a:solidFill>
          <a:srgbClr val="F2ECE9"/>
        </a:solidFill>
        <a:effectLst/>
      </p:bgPr>
    </p:bg>
    <p:spTree>
      <p:nvGrpSpPr>
        <p:cNvPr id="1" name="Shape 66"/>
        <p:cNvGrpSpPr/>
        <p:nvPr/>
      </p:nvGrpSpPr>
      <p:grpSpPr>
        <a:xfrm>
          <a:off x="0" y="0"/>
          <a:ext cx="0" cy="0"/>
          <a:chOff x="0" y="0"/>
          <a:chExt cx="0" cy="0"/>
        </a:xfrm>
      </p:grpSpPr>
      <p:sp>
        <p:nvSpPr>
          <p:cNvPr id="67" name="Google Shape;67;p23"/>
          <p:cNvSpPr/>
          <p:nvPr/>
        </p:nvSpPr>
        <p:spPr>
          <a:xfrm>
            <a:off x="5397500" y="2009775"/>
            <a:ext cx="6794499" cy="283845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Light"/>
              <a:ea typeface="Open Sans Light"/>
              <a:cs typeface="Open Sans Light"/>
              <a:sym typeface="Open Sans Light"/>
            </a:endParaRPr>
          </a:p>
        </p:txBody>
      </p:sp>
      <p:sp>
        <p:nvSpPr>
          <p:cNvPr id="68" name="Google Shape;68;p23"/>
          <p:cNvSpPr>
            <a:spLocks noGrp="1"/>
          </p:cNvSpPr>
          <p:nvPr>
            <p:ph type="pic" idx="2"/>
          </p:nvPr>
        </p:nvSpPr>
        <p:spPr>
          <a:xfrm>
            <a:off x="1" y="0"/>
            <a:ext cx="6311899" cy="6858000"/>
          </a:xfrm>
          <a:prstGeom prst="rect">
            <a:avLst/>
          </a:prstGeom>
          <a:noFill/>
          <a:ln>
            <a:noFill/>
          </a:ln>
        </p:spPr>
      </p:sp>
      <p:sp>
        <p:nvSpPr>
          <p:cNvPr id="69"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3"/>
          <p:cNvSpPr txBox="1">
            <a:spLocks noGrp="1"/>
          </p:cNvSpPr>
          <p:nvPr>
            <p:ph type="body" idx="1"/>
          </p:nvPr>
        </p:nvSpPr>
        <p:spPr>
          <a:xfrm>
            <a:off x="6337298" y="3200401"/>
            <a:ext cx="5257799" cy="1701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Open Sans Light"/>
                <a:ea typeface="Open Sans Light"/>
                <a:cs typeface="Open Sans Light"/>
                <a:sym typeface="Open Sans Light"/>
              </a:defRPr>
            </a:lvl1pPr>
            <a:lvl2pPr marL="914400" marR="0" lvl="1" indent="-381000" algn="l" rtl="0">
              <a:lnSpc>
                <a:spcPct val="90000"/>
              </a:lnSpc>
              <a:spcBef>
                <a:spcPts val="12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71" name="Google Shape;71;p23"/>
          <p:cNvSpPr txBox="1">
            <a:spLocks noGrp="1"/>
          </p:cNvSpPr>
          <p:nvPr>
            <p:ph type="ftr" idx="11"/>
          </p:nvPr>
        </p:nvSpPr>
        <p:spPr>
          <a:xfrm>
            <a:off x="6519230" y="6356350"/>
            <a:ext cx="31529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9B3D2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3"/>
          <p:cNvSpPr txBox="1">
            <a:spLocks noGrp="1"/>
          </p:cNvSpPr>
          <p:nvPr>
            <p:ph type="sldNum" idx="12"/>
          </p:nvPr>
        </p:nvSpPr>
        <p:spPr>
          <a:xfrm>
            <a:off x="10510344" y="6356350"/>
            <a:ext cx="84345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a:solidFill>
                  <a:srgbClr val="9B3D2A"/>
                </a:solidFill>
                <a:latin typeface="Open Sans Light"/>
                <a:ea typeface="Open Sans Light"/>
                <a:cs typeface="Open Sans Light"/>
                <a:sym typeface="Open Sans Light"/>
              </a:defRPr>
            </a:lvl1pPr>
            <a:lvl2pPr marL="0" lvl="1" indent="0" algn="r">
              <a:spcBef>
                <a:spcPts val="0"/>
              </a:spcBef>
              <a:buNone/>
              <a:defRPr sz="900" b="0">
                <a:solidFill>
                  <a:srgbClr val="9B3D2A"/>
                </a:solidFill>
                <a:latin typeface="Open Sans Light"/>
                <a:ea typeface="Open Sans Light"/>
                <a:cs typeface="Open Sans Light"/>
                <a:sym typeface="Open Sans Light"/>
              </a:defRPr>
            </a:lvl2pPr>
            <a:lvl3pPr marL="0" lvl="2" indent="0" algn="r">
              <a:spcBef>
                <a:spcPts val="0"/>
              </a:spcBef>
              <a:buNone/>
              <a:defRPr sz="900" b="0">
                <a:solidFill>
                  <a:srgbClr val="9B3D2A"/>
                </a:solidFill>
                <a:latin typeface="Open Sans Light"/>
                <a:ea typeface="Open Sans Light"/>
                <a:cs typeface="Open Sans Light"/>
                <a:sym typeface="Open Sans Light"/>
              </a:defRPr>
            </a:lvl3pPr>
            <a:lvl4pPr marL="0" lvl="3" indent="0" algn="r">
              <a:spcBef>
                <a:spcPts val="0"/>
              </a:spcBef>
              <a:buNone/>
              <a:defRPr sz="900" b="0">
                <a:solidFill>
                  <a:srgbClr val="9B3D2A"/>
                </a:solidFill>
                <a:latin typeface="Open Sans Light"/>
                <a:ea typeface="Open Sans Light"/>
                <a:cs typeface="Open Sans Light"/>
                <a:sym typeface="Open Sans Light"/>
              </a:defRPr>
            </a:lvl4pPr>
            <a:lvl5pPr marL="0" lvl="4" indent="0" algn="r">
              <a:spcBef>
                <a:spcPts val="0"/>
              </a:spcBef>
              <a:buNone/>
              <a:defRPr sz="900" b="0">
                <a:solidFill>
                  <a:srgbClr val="9B3D2A"/>
                </a:solidFill>
                <a:latin typeface="Open Sans Light"/>
                <a:ea typeface="Open Sans Light"/>
                <a:cs typeface="Open Sans Light"/>
                <a:sym typeface="Open Sans Light"/>
              </a:defRPr>
            </a:lvl5pPr>
            <a:lvl6pPr marL="0" lvl="5" indent="0" algn="r">
              <a:spcBef>
                <a:spcPts val="0"/>
              </a:spcBef>
              <a:buNone/>
              <a:defRPr sz="900" b="0">
                <a:solidFill>
                  <a:srgbClr val="9B3D2A"/>
                </a:solidFill>
                <a:latin typeface="Open Sans Light"/>
                <a:ea typeface="Open Sans Light"/>
                <a:cs typeface="Open Sans Light"/>
                <a:sym typeface="Open Sans Light"/>
              </a:defRPr>
            </a:lvl6pPr>
            <a:lvl7pPr marL="0" lvl="6" indent="0" algn="r">
              <a:spcBef>
                <a:spcPts val="0"/>
              </a:spcBef>
              <a:buNone/>
              <a:defRPr sz="900" b="0">
                <a:solidFill>
                  <a:srgbClr val="9B3D2A"/>
                </a:solidFill>
                <a:latin typeface="Open Sans Light"/>
                <a:ea typeface="Open Sans Light"/>
                <a:cs typeface="Open Sans Light"/>
                <a:sym typeface="Open Sans Light"/>
              </a:defRPr>
            </a:lvl7pPr>
            <a:lvl8pPr marL="0" lvl="7" indent="0" algn="r">
              <a:spcBef>
                <a:spcPts val="0"/>
              </a:spcBef>
              <a:buNone/>
              <a:defRPr sz="900" b="0">
                <a:solidFill>
                  <a:srgbClr val="9B3D2A"/>
                </a:solidFill>
                <a:latin typeface="Open Sans Light"/>
                <a:ea typeface="Open Sans Light"/>
                <a:cs typeface="Open Sans Light"/>
                <a:sym typeface="Open Sans Light"/>
              </a:defRPr>
            </a:lvl8pPr>
            <a:lvl9pPr marL="0" lvl="8" indent="0" algn="r">
              <a:spcBef>
                <a:spcPts val="0"/>
              </a:spcBef>
              <a:buNone/>
              <a:defRPr sz="900" b="0">
                <a:solidFill>
                  <a:srgbClr val="9B3D2A"/>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73" name="Google Shape;73;p23"/>
          <p:cNvSpPr txBox="1">
            <a:spLocks noGrp="1"/>
          </p:cNvSpPr>
          <p:nvPr>
            <p:ph type="title"/>
          </p:nvPr>
        </p:nvSpPr>
        <p:spPr>
          <a:xfrm>
            <a:off x="6337298" y="2063075"/>
            <a:ext cx="5257799" cy="126881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ey Takeaways">
  <p:cSld name="Key Takeaways">
    <p:bg>
      <p:bgPr>
        <a:solidFill>
          <a:srgbClr val="F2ECE9"/>
        </a:solidFill>
        <a:effectLst/>
      </p:bgPr>
    </p:bg>
    <p:spTree>
      <p:nvGrpSpPr>
        <p:cNvPr id="1" name="Shape 74"/>
        <p:cNvGrpSpPr/>
        <p:nvPr/>
      </p:nvGrpSpPr>
      <p:grpSpPr>
        <a:xfrm>
          <a:off x="0" y="0"/>
          <a:ext cx="0" cy="0"/>
          <a:chOff x="0" y="0"/>
          <a:chExt cx="0" cy="0"/>
        </a:xfrm>
      </p:grpSpPr>
      <p:sp>
        <p:nvSpPr>
          <p:cNvPr id="75" name="Google Shape;75;p24"/>
          <p:cNvSpPr>
            <a:spLocks noGrp="1"/>
          </p:cNvSpPr>
          <p:nvPr>
            <p:ph type="pic" idx="2"/>
          </p:nvPr>
        </p:nvSpPr>
        <p:spPr>
          <a:xfrm>
            <a:off x="0" y="0"/>
            <a:ext cx="6096000" cy="6858000"/>
          </a:xfrm>
          <a:prstGeom prst="rect">
            <a:avLst/>
          </a:prstGeom>
          <a:noFill/>
          <a:ln>
            <a:noFill/>
          </a:ln>
        </p:spPr>
      </p:sp>
      <p:sp>
        <p:nvSpPr>
          <p:cNvPr id="76" name="Google Shape;7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body" idx="1"/>
          </p:nvPr>
        </p:nvSpPr>
        <p:spPr>
          <a:xfrm>
            <a:off x="7101509" y="2431279"/>
            <a:ext cx="4288971" cy="30551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0"/>
              </a:spcBef>
              <a:spcAft>
                <a:spcPts val="0"/>
              </a:spcAft>
              <a:buClr>
                <a:schemeClr val="accent1"/>
              </a:buClr>
              <a:buSzPts val="1400"/>
              <a:buFont typeface="Arial"/>
              <a:buNone/>
              <a:defRPr sz="1400" b="0" i="0" u="none" strike="noStrike" cap="none">
                <a:solidFill>
                  <a:schemeClr val="accent1"/>
                </a:solidFill>
                <a:latin typeface="Open Sans Light"/>
                <a:ea typeface="Open Sans Light"/>
                <a:cs typeface="Open Sans Light"/>
                <a:sym typeface="Open Sans Light"/>
              </a:defRPr>
            </a:lvl1pPr>
            <a:lvl2pPr marL="914400" marR="0" lvl="1" indent="-381000" algn="l" rtl="0">
              <a:lnSpc>
                <a:spcPct val="90000"/>
              </a:lnSpc>
              <a:spcBef>
                <a:spcPts val="12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78" name="Google Shape;78;p24"/>
          <p:cNvSpPr txBox="1">
            <a:spLocks noGrp="1"/>
          </p:cNvSpPr>
          <p:nvPr>
            <p:ph type="ftr" idx="11"/>
          </p:nvPr>
        </p:nvSpPr>
        <p:spPr>
          <a:xfrm>
            <a:off x="6519230" y="6356350"/>
            <a:ext cx="31529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9B3D2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4"/>
          <p:cNvSpPr txBox="1">
            <a:spLocks noGrp="1"/>
          </p:cNvSpPr>
          <p:nvPr>
            <p:ph type="sldNum" idx="12"/>
          </p:nvPr>
        </p:nvSpPr>
        <p:spPr>
          <a:xfrm>
            <a:off x="10510344" y="6356350"/>
            <a:ext cx="84345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a:solidFill>
                  <a:srgbClr val="9B3D2A"/>
                </a:solidFill>
                <a:latin typeface="Open Sans Light"/>
                <a:ea typeface="Open Sans Light"/>
                <a:cs typeface="Open Sans Light"/>
                <a:sym typeface="Open Sans Light"/>
              </a:defRPr>
            </a:lvl1pPr>
            <a:lvl2pPr marL="0" lvl="1" indent="0" algn="r">
              <a:spcBef>
                <a:spcPts val="0"/>
              </a:spcBef>
              <a:buNone/>
              <a:defRPr sz="900" b="0">
                <a:solidFill>
                  <a:srgbClr val="9B3D2A"/>
                </a:solidFill>
                <a:latin typeface="Open Sans Light"/>
                <a:ea typeface="Open Sans Light"/>
                <a:cs typeface="Open Sans Light"/>
                <a:sym typeface="Open Sans Light"/>
              </a:defRPr>
            </a:lvl2pPr>
            <a:lvl3pPr marL="0" lvl="2" indent="0" algn="r">
              <a:spcBef>
                <a:spcPts val="0"/>
              </a:spcBef>
              <a:buNone/>
              <a:defRPr sz="900" b="0">
                <a:solidFill>
                  <a:srgbClr val="9B3D2A"/>
                </a:solidFill>
                <a:latin typeface="Open Sans Light"/>
                <a:ea typeface="Open Sans Light"/>
                <a:cs typeface="Open Sans Light"/>
                <a:sym typeface="Open Sans Light"/>
              </a:defRPr>
            </a:lvl3pPr>
            <a:lvl4pPr marL="0" lvl="3" indent="0" algn="r">
              <a:spcBef>
                <a:spcPts val="0"/>
              </a:spcBef>
              <a:buNone/>
              <a:defRPr sz="900" b="0">
                <a:solidFill>
                  <a:srgbClr val="9B3D2A"/>
                </a:solidFill>
                <a:latin typeface="Open Sans Light"/>
                <a:ea typeface="Open Sans Light"/>
                <a:cs typeface="Open Sans Light"/>
                <a:sym typeface="Open Sans Light"/>
              </a:defRPr>
            </a:lvl4pPr>
            <a:lvl5pPr marL="0" lvl="4" indent="0" algn="r">
              <a:spcBef>
                <a:spcPts val="0"/>
              </a:spcBef>
              <a:buNone/>
              <a:defRPr sz="900" b="0">
                <a:solidFill>
                  <a:srgbClr val="9B3D2A"/>
                </a:solidFill>
                <a:latin typeface="Open Sans Light"/>
                <a:ea typeface="Open Sans Light"/>
                <a:cs typeface="Open Sans Light"/>
                <a:sym typeface="Open Sans Light"/>
              </a:defRPr>
            </a:lvl5pPr>
            <a:lvl6pPr marL="0" lvl="5" indent="0" algn="r">
              <a:spcBef>
                <a:spcPts val="0"/>
              </a:spcBef>
              <a:buNone/>
              <a:defRPr sz="900" b="0">
                <a:solidFill>
                  <a:srgbClr val="9B3D2A"/>
                </a:solidFill>
                <a:latin typeface="Open Sans Light"/>
                <a:ea typeface="Open Sans Light"/>
                <a:cs typeface="Open Sans Light"/>
                <a:sym typeface="Open Sans Light"/>
              </a:defRPr>
            </a:lvl6pPr>
            <a:lvl7pPr marL="0" lvl="6" indent="0" algn="r">
              <a:spcBef>
                <a:spcPts val="0"/>
              </a:spcBef>
              <a:buNone/>
              <a:defRPr sz="900" b="0">
                <a:solidFill>
                  <a:srgbClr val="9B3D2A"/>
                </a:solidFill>
                <a:latin typeface="Open Sans Light"/>
                <a:ea typeface="Open Sans Light"/>
                <a:cs typeface="Open Sans Light"/>
                <a:sym typeface="Open Sans Light"/>
              </a:defRPr>
            </a:lvl7pPr>
            <a:lvl8pPr marL="0" lvl="7" indent="0" algn="r">
              <a:spcBef>
                <a:spcPts val="0"/>
              </a:spcBef>
              <a:buNone/>
              <a:defRPr sz="900" b="0">
                <a:solidFill>
                  <a:srgbClr val="9B3D2A"/>
                </a:solidFill>
                <a:latin typeface="Open Sans Light"/>
                <a:ea typeface="Open Sans Light"/>
                <a:cs typeface="Open Sans Light"/>
                <a:sym typeface="Open Sans Light"/>
              </a:defRPr>
            </a:lvl8pPr>
            <a:lvl9pPr marL="0" lvl="8" indent="0" algn="r">
              <a:spcBef>
                <a:spcPts val="0"/>
              </a:spcBef>
              <a:buNone/>
              <a:defRPr sz="900" b="0">
                <a:solidFill>
                  <a:srgbClr val="9B3D2A"/>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cxnSp>
        <p:nvCxnSpPr>
          <p:cNvPr id="80" name="Google Shape;80;p24"/>
          <p:cNvCxnSpPr/>
          <p:nvPr/>
        </p:nvCxnSpPr>
        <p:spPr>
          <a:xfrm>
            <a:off x="6834820" y="-3976"/>
            <a:ext cx="0" cy="2159347"/>
          </a:xfrm>
          <a:prstGeom prst="straightConnector1">
            <a:avLst/>
          </a:prstGeom>
          <a:noFill/>
          <a:ln w="19050" cap="flat" cmpd="sng">
            <a:solidFill>
              <a:schemeClr val="accent1"/>
            </a:solidFill>
            <a:prstDash val="solid"/>
            <a:miter lim="800000"/>
            <a:headEnd type="none" w="sm" len="sm"/>
            <a:tailEnd type="none" w="sm" len="sm"/>
          </a:ln>
        </p:spPr>
      </p:cxnSp>
      <p:sp>
        <p:nvSpPr>
          <p:cNvPr id="81" name="Google Shape;81;p24"/>
          <p:cNvSpPr txBox="1">
            <a:spLocks noGrp="1"/>
          </p:cNvSpPr>
          <p:nvPr>
            <p:ph type="title"/>
          </p:nvPr>
        </p:nvSpPr>
        <p:spPr>
          <a:xfrm>
            <a:off x="7101506" y="1761891"/>
            <a:ext cx="4288971" cy="532862"/>
          </a:xfrm>
          <a:prstGeom prst="rect">
            <a:avLst/>
          </a:prstGeom>
          <a:noFill/>
          <a:ln>
            <a:noFill/>
          </a:ln>
        </p:spPr>
        <p:txBody>
          <a:bodyPr spcFirstLastPara="1" wrap="square" lIns="91425" tIns="45700" rIns="91425" bIns="45700" anchor="ctr" anchorCtr="0">
            <a:noAutofit/>
          </a:bodyPr>
          <a:lstStyle>
            <a:lvl1pPr marR="0" lvl="0" algn="l" rtl="0">
              <a:lnSpc>
                <a:spcPct val="125000"/>
              </a:lnSpc>
              <a:spcBef>
                <a:spcPts val="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ng Contoso to the Competition​">
  <p:cSld name="Comparing Contoso to the Competition​">
    <p:spTree>
      <p:nvGrpSpPr>
        <p:cNvPr id="1" name="Shape 82"/>
        <p:cNvGrpSpPr/>
        <p:nvPr/>
      </p:nvGrpSpPr>
      <p:grpSpPr>
        <a:xfrm>
          <a:off x="0" y="0"/>
          <a:ext cx="0" cy="0"/>
          <a:chOff x="0" y="0"/>
          <a:chExt cx="0" cy="0"/>
        </a:xfrm>
      </p:grpSpPr>
      <p:sp>
        <p:nvSpPr>
          <p:cNvPr id="83" name="Google Shape;83;p25"/>
          <p:cNvSpPr>
            <a:spLocks noGrp="1"/>
          </p:cNvSpPr>
          <p:nvPr>
            <p:ph type="pic" idx="2"/>
          </p:nvPr>
        </p:nvSpPr>
        <p:spPr>
          <a:xfrm>
            <a:off x="0" y="0"/>
            <a:ext cx="12192000" cy="6858000"/>
          </a:xfrm>
          <a:prstGeom prst="rect">
            <a:avLst/>
          </a:prstGeom>
          <a:noFill/>
          <a:ln>
            <a:noFill/>
          </a:ln>
        </p:spPr>
      </p:sp>
      <p:sp>
        <p:nvSpPr>
          <p:cNvPr id="84" name="Google Shape;8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6" name="Google Shape;86;p25"/>
          <p:cNvSpPr txBox="1">
            <a:spLocks noGrp="1"/>
          </p:cNvSpPr>
          <p:nvPr>
            <p:ph type="body" idx="1"/>
          </p:nvPr>
        </p:nvSpPr>
        <p:spPr>
          <a:xfrm>
            <a:off x="1008686" y="2921932"/>
            <a:ext cx="4114800" cy="126881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0"/>
              </a:spcBef>
              <a:spcAft>
                <a:spcPts val="0"/>
              </a:spcAft>
              <a:buClr>
                <a:schemeClr val="accent1"/>
              </a:buClr>
              <a:buSzPts val="1400"/>
              <a:buFont typeface="Arial"/>
              <a:buNone/>
              <a:defRPr sz="1400" b="0" i="0" u="none" strike="noStrike" cap="none">
                <a:solidFill>
                  <a:schemeClr val="accent1"/>
                </a:solidFill>
                <a:latin typeface="Open Sans Light"/>
                <a:ea typeface="Open Sans Light"/>
                <a:cs typeface="Open Sans Light"/>
                <a:sym typeface="Open Sans Light"/>
              </a:defRPr>
            </a:lvl1pPr>
            <a:lvl2pPr marL="914400" marR="0" lvl="1" indent="-381000" algn="l" rtl="0">
              <a:lnSpc>
                <a:spcPct val="90000"/>
              </a:lnSpc>
              <a:spcBef>
                <a:spcPts val="12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87" name="Google Shape;87;p25"/>
          <p:cNvSpPr txBox="1">
            <a:spLocks noGrp="1"/>
          </p:cNvSpPr>
          <p:nvPr>
            <p:ph type="body" idx="3"/>
          </p:nvPr>
        </p:nvSpPr>
        <p:spPr>
          <a:xfrm>
            <a:off x="1008686" y="4327267"/>
            <a:ext cx="4114800" cy="126881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0"/>
              </a:spcBef>
              <a:spcAft>
                <a:spcPts val="0"/>
              </a:spcAft>
              <a:buClr>
                <a:schemeClr val="accent1"/>
              </a:buClr>
              <a:buSzPts val="1400"/>
              <a:buFont typeface="Arial"/>
              <a:buNone/>
              <a:defRPr sz="1400" b="0" i="0" u="none" strike="noStrike" cap="none">
                <a:solidFill>
                  <a:schemeClr val="accent1"/>
                </a:solidFill>
                <a:latin typeface="Open Sans Light"/>
                <a:ea typeface="Open Sans Light"/>
                <a:cs typeface="Open Sans Light"/>
                <a:sym typeface="Open Sans Light"/>
              </a:defRPr>
            </a:lvl1pPr>
            <a:lvl2pPr marL="914400" marR="0" lvl="1" indent="-381000" algn="l" rtl="0">
              <a:lnSpc>
                <a:spcPct val="90000"/>
              </a:lnSpc>
              <a:spcBef>
                <a:spcPts val="12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88" name="Google Shape;88;p25"/>
          <p:cNvSpPr txBox="1">
            <a:spLocks noGrp="1"/>
          </p:cNvSpPr>
          <p:nvPr>
            <p:ph type="title"/>
          </p:nvPr>
        </p:nvSpPr>
        <p:spPr>
          <a:xfrm>
            <a:off x="1008686" y="1516597"/>
            <a:ext cx="3980182" cy="1268810"/>
          </a:xfrm>
          <a:prstGeom prst="rect">
            <a:avLst/>
          </a:prstGeom>
          <a:noFill/>
          <a:ln>
            <a:noFill/>
          </a:ln>
        </p:spPr>
        <p:txBody>
          <a:bodyPr spcFirstLastPara="1" wrap="square" lIns="91425" tIns="45700" rIns="91425" bIns="45700" anchor="ctr" anchorCtr="0">
            <a:noAutofit/>
          </a:bodyPr>
          <a:lstStyle>
            <a:lvl1pPr marR="0" lvl="0" algn="l" rtl="0">
              <a:lnSpc>
                <a:spcPct val="125000"/>
              </a:lnSpc>
              <a:spcBef>
                <a:spcPts val="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757070"/>
                </a:solidFill>
                <a:latin typeface="Open Sans Light"/>
                <a:ea typeface="Open Sans Light"/>
                <a:cs typeface="Open Sans Light"/>
                <a:sym typeface="Open Sans Light"/>
              </a:defRPr>
            </a:lvl1pPr>
            <a:lvl2pPr marR="0" lvl="1"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2pPr>
            <a:lvl3pPr marR="0" lvl="2"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3pPr>
            <a:lvl4pPr marR="0" lvl="3"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4pPr>
            <a:lvl5pPr marR="0" lvl="4"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5pPr>
            <a:lvl6pPr marR="0" lvl="5"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6pPr>
            <a:lvl7pPr marR="0" lvl="6"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7pPr>
            <a:lvl8pPr marR="0" lvl="7"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8pPr>
            <a:lvl9pPr marR="0" lvl="8"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1" name="Google Shape;1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757070"/>
                </a:solidFill>
                <a:latin typeface="Open Sans Light"/>
                <a:ea typeface="Open Sans Light"/>
                <a:cs typeface="Open Sans Light"/>
                <a:sym typeface="Open Sans Light"/>
              </a:defRPr>
            </a:lvl1pPr>
            <a:lvl2pPr marR="0" lvl="1"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2pPr>
            <a:lvl3pPr marR="0" lvl="2"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3pPr>
            <a:lvl4pPr marR="0" lvl="3"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4pPr>
            <a:lvl5pPr marR="0" lvl="4"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5pPr>
            <a:lvl6pPr marR="0" lvl="5"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6pPr>
            <a:lvl7pPr marR="0" lvl="6"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7pPr>
            <a:lvl8pPr marR="0" lvl="7"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8pPr>
            <a:lvl9pPr marR="0" lvl="8"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2" name="Google Shape;1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757070"/>
                </a:solidFill>
                <a:latin typeface="Open Sans Light"/>
                <a:ea typeface="Open Sans Light"/>
                <a:cs typeface="Open Sans Light"/>
                <a:sym typeface="Open Sans Light"/>
              </a:defRPr>
            </a:lvl1pPr>
            <a:lvl2pPr marL="0" marR="0" lvl="1" indent="0" algn="r" rtl="0">
              <a:spcBef>
                <a:spcPts val="0"/>
              </a:spcBef>
              <a:buNone/>
              <a:defRPr sz="900" b="0" i="0" u="none" strike="noStrike" cap="none">
                <a:solidFill>
                  <a:srgbClr val="757070"/>
                </a:solidFill>
                <a:latin typeface="Open Sans Light"/>
                <a:ea typeface="Open Sans Light"/>
                <a:cs typeface="Open Sans Light"/>
                <a:sym typeface="Open Sans Light"/>
              </a:defRPr>
            </a:lvl2pPr>
            <a:lvl3pPr marL="0" marR="0" lvl="2" indent="0" algn="r" rtl="0">
              <a:spcBef>
                <a:spcPts val="0"/>
              </a:spcBef>
              <a:buNone/>
              <a:defRPr sz="900" b="0" i="0" u="none" strike="noStrike" cap="none">
                <a:solidFill>
                  <a:srgbClr val="757070"/>
                </a:solidFill>
                <a:latin typeface="Open Sans Light"/>
                <a:ea typeface="Open Sans Light"/>
                <a:cs typeface="Open Sans Light"/>
                <a:sym typeface="Open Sans Light"/>
              </a:defRPr>
            </a:lvl3pPr>
            <a:lvl4pPr marL="0" marR="0" lvl="3" indent="0" algn="r" rtl="0">
              <a:spcBef>
                <a:spcPts val="0"/>
              </a:spcBef>
              <a:buNone/>
              <a:defRPr sz="900" b="0" i="0" u="none" strike="noStrike" cap="none">
                <a:solidFill>
                  <a:srgbClr val="757070"/>
                </a:solidFill>
                <a:latin typeface="Open Sans Light"/>
                <a:ea typeface="Open Sans Light"/>
                <a:cs typeface="Open Sans Light"/>
                <a:sym typeface="Open Sans Light"/>
              </a:defRPr>
            </a:lvl4pPr>
            <a:lvl5pPr marL="0" marR="0" lvl="4" indent="0" algn="r" rtl="0">
              <a:spcBef>
                <a:spcPts val="0"/>
              </a:spcBef>
              <a:buNone/>
              <a:defRPr sz="900" b="0" i="0" u="none" strike="noStrike" cap="none">
                <a:solidFill>
                  <a:srgbClr val="757070"/>
                </a:solidFill>
                <a:latin typeface="Open Sans Light"/>
                <a:ea typeface="Open Sans Light"/>
                <a:cs typeface="Open Sans Light"/>
                <a:sym typeface="Open Sans Light"/>
              </a:defRPr>
            </a:lvl5pPr>
            <a:lvl6pPr marL="0" marR="0" lvl="5" indent="0" algn="r" rtl="0">
              <a:spcBef>
                <a:spcPts val="0"/>
              </a:spcBef>
              <a:buNone/>
              <a:defRPr sz="900" b="0" i="0" u="none" strike="noStrike" cap="none">
                <a:solidFill>
                  <a:srgbClr val="757070"/>
                </a:solidFill>
                <a:latin typeface="Open Sans Light"/>
                <a:ea typeface="Open Sans Light"/>
                <a:cs typeface="Open Sans Light"/>
                <a:sym typeface="Open Sans Light"/>
              </a:defRPr>
            </a:lvl6pPr>
            <a:lvl7pPr marL="0" marR="0" lvl="6" indent="0" algn="r" rtl="0">
              <a:spcBef>
                <a:spcPts val="0"/>
              </a:spcBef>
              <a:buNone/>
              <a:defRPr sz="900" b="0" i="0" u="none" strike="noStrike" cap="none">
                <a:solidFill>
                  <a:srgbClr val="757070"/>
                </a:solidFill>
                <a:latin typeface="Open Sans Light"/>
                <a:ea typeface="Open Sans Light"/>
                <a:cs typeface="Open Sans Light"/>
                <a:sym typeface="Open Sans Light"/>
              </a:defRPr>
            </a:lvl7pPr>
            <a:lvl8pPr marL="0" marR="0" lvl="7" indent="0" algn="r" rtl="0">
              <a:spcBef>
                <a:spcPts val="0"/>
              </a:spcBef>
              <a:buNone/>
              <a:defRPr sz="900" b="0" i="0" u="none" strike="noStrike" cap="none">
                <a:solidFill>
                  <a:srgbClr val="757070"/>
                </a:solidFill>
                <a:latin typeface="Open Sans Light"/>
                <a:ea typeface="Open Sans Light"/>
                <a:cs typeface="Open Sans Light"/>
                <a:sym typeface="Open Sans Light"/>
              </a:defRPr>
            </a:lvl8pPr>
            <a:lvl9pPr marL="0" marR="0" lvl="8" indent="0" algn="r" rtl="0">
              <a:spcBef>
                <a:spcPts val="0"/>
              </a:spcBef>
              <a:buNone/>
              <a:defRPr sz="900" b="0" i="0" u="none" strike="noStrike" cap="none">
                <a:solidFill>
                  <a:srgbClr val="757070"/>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6"/>
          <p:cNvSpPr txBox="1"/>
          <p:nvPr/>
        </p:nvSpPr>
        <p:spPr>
          <a:xfrm>
            <a:off x="5637320" y="2974019"/>
            <a:ext cx="914400" cy="914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Open Sans Light"/>
              <a:ea typeface="Open Sans Light"/>
              <a:cs typeface="Open Sans Light"/>
              <a:sym typeface="Open Sans Light"/>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storymaps.arcgis.com/stories/cfc11fa257cb411cba7e3db300c18139"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mailto:rrae@fiu.edu"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hyperlink" Target="mailto:rogersj@fiu.edu"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storymaps.arcgis.com/stories/cfc11fa257cb411cba7e3db300c18139" TargetMode="External"/><Relationship Id="rId3" Type="http://schemas.openxmlformats.org/officeDocument/2006/relationships/hyperlink" Target="http://dpanther.fiu.edu/dpService/dpPurlService/purl/FI05082302/00001" TargetMode="External"/><Relationship Id="rId7" Type="http://schemas.openxmlformats.org/officeDocument/2006/relationships/hyperlink" Target="http://dpanther.fiu.edu/dpService/dpPurlService/purl/FISC000211/00001" TargetMode="External"/><Relationship Id="rId12" Type="http://schemas.openxmlformats.org/officeDocument/2006/relationships/hyperlink" Target="http://dpanther.fiu.edu/dpService/dpPurlService/purl/FI05110105/00001"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dpanther.fiu.edu/dpService/dpPurlService/purl/FI05101002/00001" TargetMode="External"/><Relationship Id="rId11" Type="http://schemas.openxmlformats.org/officeDocument/2006/relationships/hyperlink" Target="http://dpanther.fiu.edu/dpService/dpPurlService/purl/FI05091309/00001" TargetMode="External"/><Relationship Id="rId5" Type="http://schemas.openxmlformats.org/officeDocument/2006/relationships/hyperlink" Target="http://dpanther.fiu.edu/dpService/dpPurlService/purl/FI05082203/00001" TargetMode="External"/><Relationship Id="rId10" Type="http://schemas.openxmlformats.org/officeDocument/2006/relationships/hyperlink" Target="http://dpanther.fiu.edu/dpService/dpPurlService/purl/FI05101302/00001" TargetMode="External"/><Relationship Id="rId4" Type="http://schemas.openxmlformats.org/officeDocument/2006/relationships/hyperlink" Target="http://dpanther.fiu.edu/dpService/dpPurlService/purl/FI05092709/00001" TargetMode="External"/><Relationship Id="rId9" Type="http://schemas.openxmlformats.org/officeDocument/2006/relationships/hyperlink" Target="http://dpanther.fiu.edu/dpService/dpPurlService/purl/FI05082311/0000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go.fiu.edu/dorsey" TargetMode="Externa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
          <p:cNvSpPr txBox="1">
            <a:spLocks noGrp="1"/>
          </p:cNvSpPr>
          <p:nvPr>
            <p:ph type="title"/>
          </p:nvPr>
        </p:nvSpPr>
        <p:spPr>
          <a:xfrm>
            <a:off x="995198" y="4965125"/>
            <a:ext cx="7714800" cy="15960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F2ECE9"/>
              </a:buClr>
              <a:buSzPts val="3200"/>
              <a:buFont typeface="Arial"/>
              <a:buNone/>
            </a:pPr>
            <a:r>
              <a:rPr lang="en-US" sz="3200" dirty="0"/>
              <a:t>Ethical Data Considerations for Engaging in Reparative Archival Practice</a:t>
            </a:r>
            <a:br>
              <a:rPr lang="en-US" sz="3200" dirty="0"/>
            </a:br>
            <a:r>
              <a:rPr lang="en-US" sz="2000" dirty="0">
                <a:latin typeface="Open Sans Light"/>
                <a:ea typeface="Open Sans Light"/>
                <a:cs typeface="Open Sans Light"/>
                <a:sym typeface="Open Sans Light"/>
              </a:rPr>
              <a:t>A Case Study - Dana A. Dorsey Papers</a:t>
            </a:r>
            <a:endParaRPr dirty="0"/>
          </a:p>
        </p:txBody>
      </p:sp>
      <p:sp>
        <p:nvSpPr>
          <p:cNvPr id="176" name="Google Shape;176;p1"/>
          <p:cNvSpPr txBox="1">
            <a:spLocks noGrp="1"/>
          </p:cNvSpPr>
          <p:nvPr>
            <p:ph type="body" idx="1"/>
          </p:nvPr>
        </p:nvSpPr>
        <p:spPr>
          <a:xfrm>
            <a:off x="9096525" y="5779375"/>
            <a:ext cx="2757300" cy="685500"/>
          </a:xfrm>
          <a:prstGeom prst="rect">
            <a:avLst/>
          </a:prstGeom>
          <a:noFill/>
          <a:ln>
            <a:noFill/>
          </a:ln>
        </p:spPr>
        <p:txBody>
          <a:bodyPr spcFirstLastPara="1" wrap="square" lIns="91425" tIns="45700" rIns="91425" bIns="45700" anchor="ctr" anchorCtr="0">
            <a:noAutofit/>
          </a:bodyPr>
          <a:lstStyle/>
          <a:p>
            <a:pPr marL="0" lvl="0" indent="0" algn="r" rtl="0">
              <a:lnSpc>
                <a:spcPct val="80000"/>
              </a:lnSpc>
              <a:spcBef>
                <a:spcPts val="0"/>
              </a:spcBef>
              <a:spcAft>
                <a:spcPts val="0"/>
              </a:spcAft>
              <a:buClr>
                <a:srgbClr val="F2ECE9"/>
              </a:buClr>
              <a:buSzPts val="1800"/>
              <a:buNone/>
            </a:pPr>
            <a:r>
              <a:rPr lang="en-US">
                <a:solidFill>
                  <a:schemeClr val="dk2"/>
                </a:solidFill>
              </a:rPr>
              <a:t>Rhia Rae</a:t>
            </a:r>
            <a:endParaRPr>
              <a:solidFill>
                <a:schemeClr val="dk2"/>
              </a:solidFill>
            </a:endParaRPr>
          </a:p>
          <a:p>
            <a:pPr marL="0" lvl="0" indent="0" algn="r" rtl="0">
              <a:lnSpc>
                <a:spcPct val="80000"/>
              </a:lnSpc>
              <a:spcBef>
                <a:spcPts val="0"/>
              </a:spcBef>
              <a:spcAft>
                <a:spcPts val="0"/>
              </a:spcAft>
              <a:buClr>
                <a:srgbClr val="F2ECE9"/>
              </a:buClr>
              <a:buSzPts val="1800"/>
              <a:buNone/>
            </a:pPr>
            <a:r>
              <a:rPr lang="en-US">
                <a:solidFill>
                  <a:schemeClr val="dk2"/>
                </a:solidFill>
              </a:rPr>
              <a:t>Jamie Rogers</a:t>
            </a:r>
            <a:endParaRPr>
              <a:solidFill>
                <a:schemeClr val="dk2"/>
              </a:solidFill>
            </a:endParaRPr>
          </a:p>
        </p:txBody>
      </p:sp>
      <p:pic>
        <p:nvPicPr>
          <p:cNvPr id="177" name="Google Shape;177;p1" descr="&quot;Plat Book of Greater Miami, Florida, and Suburbs.” Philadelphia: G.M. Hopkins 1925"/>
          <p:cNvPicPr preferRelativeResize="0">
            <a:picLocks noGrp="1"/>
          </p:cNvPicPr>
          <p:nvPr>
            <p:ph type="pic" idx="2"/>
          </p:nvPr>
        </p:nvPicPr>
        <p:blipFill rotWithShape="1">
          <a:blip r:embed="rId3">
            <a:alphaModFix/>
          </a:blip>
          <a:srcRect l="10836" r="5221" b="15952"/>
          <a:stretch/>
        </p:blipFill>
        <p:spPr>
          <a:xfrm>
            <a:off x="2476500" y="622103"/>
            <a:ext cx="9715500" cy="372092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0"/>
          <p:cNvSpPr/>
          <p:nvPr/>
        </p:nvSpPr>
        <p:spPr>
          <a:xfrm>
            <a:off x="638177" y="631627"/>
            <a:ext cx="10915645" cy="5588197"/>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Light"/>
              <a:ea typeface="Open Sans Light"/>
              <a:cs typeface="Open Sans Light"/>
              <a:sym typeface="Open Sans Light"/>
            </a:endParaRPr>
          </a:p>
        </p:txBody>
      </p:sp>
      <p:sp>
        <p:nvSpPr>
          <p:cNvPr id="272" name="Google Shape;272;p10"/>
          <p:cNvSpPr txBox="1">
            <a:spLocks noGrp="1"/>
          </p:cNvSpPr>
          <p:nvPr>
            <p:ph type="title"/>
          </p:nvPr>
        </p:nvSpPr>
        <p:spPr>
          <a:xfrm>
            <a:off x="1871559" y="1352736"/>
            <a:ext cx="3037792" cy="65788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2400"/>
              <a:buFont typeface="Arial"/>
              <a:buNone/>
            </a:pPr>
            <a:r>
              <a:rPr lang="en-US"/>
              <a:t>Unstructured Data</a:t>
            </a:r>
            <a:endParaRPr/>
          </a:p>
        </p:txBody>
      </p:sp>
      <p:sp>
        <p:nvSpPr>
          <p:cNvPr id="273" name="Google Shape;273;p10"/>
          <p:cNvSpPr txBox="1">
            <a:spLocks noGrp="1"/>
          </p:cNvSpPr>
          <p:nvPr>
            <p:ph type="body" idx="1"/>
          </p:nvPr>
        </p:nvSpPr>
        <p:spPr>
          <a:xfrm>
            <a:off x="5109845" y="999340"/>
            <a:ext cx="5578870" cy="1408770"/>
          </a:xfrm>
          <a:prstGeom prst="rect">
            <a:avLst/>
          </a:prstGeom>
          <a:no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1"/>
              </a:buClr>
              <a:buSzPts val="1400"/>
              <a:buNone/>
            </a:pPr>
            <a:r>
              <a:rPr lang="en-US" u="sng">
                <a:latin typeface="Open Sans"/>
                <a:ea typeface="Open Sans"/>
                <a:cs typeface="Open Sans"/>
                <a:sym typeface="Open Sans"/>
              </a:rPr>
              <a:t>Methods</a:t>
            </a:r>
            <a:endParaRPr u="sng">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Char char="●"/>
            </a:pPr>
            <a:r>
              <a:rPr lang="en-US">
                <a:latin typeface="Open Sans"/>
                <a:ea typeface="Open Sans"/>
                <a:cs typeface="Open Sans"/>
                <a:sym typeface="Open Sans"/>
              </a:rPr>
              <a:t>Speech-to-text software with manual QC and edits</a:t>
            </a:r>
            <a:endParaRPr>
              <a:latin typeface="Open Sans"/>
              <a:ea typeface="Open Sans"/>
              <a:cs typeface="Open Sans"/>
              <a:sym typeface="Open Sans"/>
            </a:endParaRPr>
          </a:p>
          <a:p>
            <a:pPr marL="0" lvl="0" indent="0" algn="l" rtl="0">
              <a:lnSpc>
                <a:spcPct val="150000"/>
              </a:lnSpc>
              <a:spcBef>
                <a:spcPts val="0"/>
              </a:spcBef>
              <a:spcAft>
                <a:spcPts val="0"/>
              </a:spcAft>
              <a:buClr>
                <a:schemeClr val="dk1"/>
              </a:buClr>
              <a:buSzPts val="1400"/>
              <a:buNone/>
            </a:pPr>
            <a:r>
              <a:rPr lang="en-US" u="sng">
                <a:latin typeface="Open Sans"/>
                <a:ea typeface="Open Sans"/>
                <a:cs typeface="Open Sans"/>
                <a:sym typeface="Open Sans"/>
              </a:rPr>
              <a:t>How we will make available</a:t>
            </a:r>
            <a:endParaRPr u="sng">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Char char="●"/>
            </a:pPr>
            <a:r>
              <a:rPr lang="en-US">
                <a:latin typeface="Open Sans"/>
                <a:ea typeface="Open Sans"/>
                <a:cs typeface="Open Sans"/>
                <a:sym typeface="Open Sans"/>
              </a:rPr>
              <a:t>In the digital library system along with the PDF page images</a:t>
            </a:r>
            <a:endParaRPr>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Char char="●"/>
            </a:pPr>
            <a:r>
              <a:rPr lang="en-US">
                <a:latin typeface="Open Sans"/>
                <a:ea typeface="Open Sans"/>
                <a:cs typeface="Open Sans"/>
                <a:sym typeface="Open Sans"/>
              </a:rPr>
              <a:t>In the data repository as downloadable TXT files </a:t>
            </a:r>
            <a:endParaRPr>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Char char="●"/>
            </a:pPr>
            <a:r>
              <a:rPr lang="en-US">
                <a:latin typeface="Open Sans"/>
                <a:ea typeface="Open Sans"/>
                <a:cs typeface="Open Sans"/>
                <a:sym typeface="Open Sans"/>
              </a:rPr>
              <a:t>The metadata in each system will reference the other</a:t>
            </a:r>
            <a:endParaRPr>
              <a:latin typeface="Open Sans"/>
              <a:ea typeface="Open Sans"/>
              <a:cs typeface="Open Sans"/>
              <a:sym typeface="Open Sans"/>
            </a:endParaRPr>
          </a:p>
        </p:txBody>
      </p:sp>
      <p:sp>
        <p:nvSpPr>
          <p:cNvPr id="274" name="Google Shape;27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pic>
        <p:nvPicPr>
          <p:cNvPr id="275" name="Google Shape;275;p10"/>
          <p:cNvPicPr preferRelativeResize="0">
            <a:picLocks noGrp="1"/>
          </p:cNvPicPr>
          <p:nvPr>
            <p:ph type="pic" idx="2"/>
          </p:nvPr>
        </p:nvPicPr>
        <p:blipFill rotWithShape="1">
          <a:blip r:embed="rId3">
            <a:alphaModFix/>
          </a:blip>
          <a:srcRect b="23675"/>
          <a:stretch/>
        </p:blipFill>
        <p:spPr>
          <a:xfrm>
            <a:off x="0" y="2804625"/>
            <a:ext cx="6091200" cy="4053301"/>
          </a:xfrm>
          <a:prstGeom prst="rect">
            <a:avLst/>
          </a:prstGeom>
          <a:noFill/>
          <a:ln>
            <a:noFill/>
          </a:ln>
        </p:spPr>
      </p:pic>
      <p:pic>
        <p:nvPicPr>
          <p:cNvPr id="276" name="Google Shape;276;p10"/>
          <p:cNvPicPr preferRelativeResize="0">
            <a:picLocks noGrp="1"/>
          </p:cNvPicPr>
          <p:nvPr>
            <p:ph type="pic" idx="2"/>
          </p:nvPr>
        </p:nvPicPr>
        <p:blipFill rotWithShape="1">
          <a:blip r:embed="rId4">
            <a:alphaModFix/>
          </a:blip>
          <a:srcRect b="39309"/>
          <a:stretch/>
        </p:blipFill>
        <p:spPr>
          <a:xfrm>
            <a:off x="6091200" y="2804625"/>
            <a:ext cx="6091200" cy="4053300"/>
          </a:xfrm>
          <a:prstGeom prst="rect">
            <a:avLst/>
          </a:prstGeom>
          <a:noFill/>
          <a:ln>
            <a:noFill/>
          </a:ln>
        </p:spPr>
      </p:pic>
      <p:pic>
        <p:nvPicPr>
          <p:cNvPr id="277" name="Google Shape;277;p10" descr="Application for Registration as a Real Estate Salesman, Alonzo Kelly, 1931"/>
          <p:cNvPicPr preferRelativeResize="0">
            <a:picLocks noGrp="1"/>
          </p:cNvPicPr>
          <p:nvPr>
            <p:ph type="pic" idx="2"/>
          </p:nvPr>
        </p:nvPicPr>
        <p:blipFill rotWithShape="1">
          <a:blip r:embed="rId5">
            <a:alphaModFix/>
          </a:blip>
          <a:srcRect b="21004"/>
          <a:stretch/>
        </p:blipFill>
        <p:spPr>
          <a:xfrm>
            <a:off x="0" y="2804625"/>
            <a:ext cx="6091201" cy="4053300"/>
          </a:xfrm>
          <a:prstGeom prst="rect">
            <a:avLst/>
          </a:prstGeom>
          <a:noFill/>
          <a:ln>
            <a:noFill/>
          </a:ln>
        </p:spPr>
      </p:pic>
      <p:pic>
        <p:nvPicPr>
          <p:cNvPr id="278" name="Google Shape;278;p10"/>
          <p:cNvPicPr preferRelativeResize="0">
            <a:picLocks noGrp="1"/>
          </p:cNvPicPr>
          <p:nvPr>
            <p:ph type="pic" idx="2"/>
          </p:nvPr>
        </p:nvPicPr>
        <p:blipFill rotWithShape="1">
          <a:blip r:embed="rId6">
            <a:alphaModFix/>
          </a:blip>
          <a:srcRect b="41283"/>
          <a:stretch/>
        </p:blipFill>
        <p:spPr>
          <a:xfrm>
            <a:off x="6091200" y="2804625"/>
            <a:ext cx="6091200" cy="40532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1"/>
          <p:cNvSpPr/>
          <p:nvPr/>
        </p:nvSpPr>
        <p:spPr>
          <a:xfrm>
            <a:off x="638177" y="631627"/>
            <a:ext cx="10915645" cy="5588197"/>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Light"/>
              <a:ea typeface="Open Sans Light"/>
              <a:cs typeface="Open Sans Light"/>
              <a:sym typeface="Open Sans Light"/>
            </a:endParaRPr>
          </a:p>
        </p:txBody>
      </p:sp>
      <p:sp>
        <p:nvSpPr>
          <p:cNvPr id="284" name="Google Shape;284;p11"/>
          <p:cNvSpPr txBox="1">
            <a:spLocks noGrp="1"/>
          </p:cNvSpPr>
          <p:nvPr>
            <p:ph type="title"/>
          </p:nvPr>
        </p:nvSpPr>
        <p:spPr>
          <a:xfrm>
            <a:off x="1871559" y="1352736"/>
            <a:ext cx="3037792" cy="65788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2400"/>
              <a:buFont typeface="Arial"/>
              <a:buNone/>
            </a:pPr>
            <a:r>
              <a:rPr lang="en-US"/>
              <a:t>Structured Data</a:t>
            </a:r>
            <a:endParaRPr/>
          </a:p>
        </p:txBody>
      </p:sp>
      <p:sp>
        <p:nvSpPr>
          <p:cNvPr id="285" name="Google Shape;285;p11"/>
          <p:cNvSpPr txBox="1">
            <a:spLocks noGrp="1"/>
          </p:cNvSpPr>
          <p:nvPr>
            <p:ph type="body" idx="1"/>
          </p:nvPr>
        </p:nvSpPr>
        <p:spPr>
          <a:xfrm>
            <a:off x="5109845" y="999340"/>
            <a:ext cx="5578870" cy="1408770"/>
          </a:xfrm>
          <a:prstGeom prst="rect">
            <a:avLst/>
          </a:prstGeom>
          <a:no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1"/>
              </a:buClr>
              <a:buSzPts val="1400"/>
              <a:buNone/>
            </a:pPr>
            <a:r>
              <a:rPr lang="en-US" u="sng">
                <a:latin typeface="Open Sans"/>
                <a:ea typeface="Open Sans"/>
                <a:cs typeface="Open Sans"/>
                <a:sym typeface="Open Sans"/>
              </a:rPr>
              <a:t>Methods</a:t>
            </a:r>
            <a:endParaRPr u="sng">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Char char="●"/>
            </a:pPr>
            <a:r>
              <a:rPr lang="en-US">
                <a:latin typeface="Open Sans"/>
                <a:ea typeface="Open Sans"/>
                <a:cs typeface="Open Sans"/>
                <a:sym typeface="Open Sans"/>
              </a:rPr>
              <a:t>Manual addition to Google spreadsheet, with QC </a:t>
            </a:r>
            <a:endParaRPr>
              <a:latin typeface="Open Sans"/>
              <a:ea typeface="Open Sans"/>
              <a:cs typeface="Open Sans"/>
              <a:sym typeface="Open Sans"/>
            </a:endParaRPr>
          </a:p>
          <a:p>
            <a:pPr marL="0" lvl="0" indent="0" algn="l" rtl="0">
              <a:lnSpc>
                <a:spcPct val="150000"/>
              </a:lnSpc>
              <a:spcBef>
                <a:spcPts val="0"/>
              </a:spcBef>
              <a:spcAft>
                <a:spcPts val="0"/>
              </a:spcAft>
              <a:buClr>
                <a:schemeClr val="dk1"/>
              </a:buClr>
              <a:buSzPts val="1400"/>
              <a:buNone/>
            </a:pPr>
            <a:r>
              <a:rPr lang="en-US" u="sng">
                <a:latin typeface="Open Sans"/>
                <a:ea typeface="Open Sans"/>
                <a:cs typeface="Open Sans"/>
                <a:sym typeface="Open Sans"/>
              </a:rPr>
              <a:t>How we will make available</a:t>
            </a:r>
            <a:endParaRPr u="sng">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Char char="●"/>
            </a:pPr>
            <a:r>
              <a:rPr lang="en-US">
                <a:latin typeface="Open Sans"/>
                <a:ea typeface="Open Sans"/>
                <a:cs typeface="Open Sans"/>
                <a:sym typeface="Open Sans"/>
              </a:rPr>
              <a:t>In data repository as downloadable CSV files</a:t>
            </a:r>
            <a:endParaRPr>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Char char="●"/>
            </a:pPr>
            <a:r>
              <a:rPr lang="en-US">
                <a:latin typeface="Open Sans"/>
                <a:ea typeface="Open Sans"/>
                <a:cs typeface="Open Sans"/>
                <a:sym typeface="Open Sans"/>
              </a:rPr>
              <a:t>May also include on website table lookup </a:t>
            </a:r>
            <a:endParaRPr>
              <a:latin typeface="Open Sans"/>
              <a:ea typeface="Open Sans"/>
              <a:cs typeface="Open Sans"/>
              <a:sym typeface="Open Sans"/>
            </a:endParaRPr>
          </a:p>
        </p:txBody>
      </p:sp>
      <p:sp>
        <p:nvSpPr>
          <p:cNvPr id="286" name="Google Shape;28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pic>
        <p:nvPicPr>
          <p:cNvPr id="287" name="Google Shape;287;p11"/>
          <p:cNvPicPr preferRelativeResize="0">
            <a:picLocks noGrp="1"/>
          </p:cNvPicPr>
          <p:nvPr>
            <p:ph type="pic" idx="2"/>
          </p:nvPr>
        </p:nvPicPr>
        <p:blipFill rotWithShape="1">
          <a:blip r:embed="rId3">
            <a:alphaModFix/>
          </a:blip>
          <a:srcRect b="17314"/>
          <a:stretch/>
        </p:blipFill>
        <p:spPr>
          <a:xfrm>
            <a:off x="0" y="2804630"/>
            <a:ext cx="12191999" cy="4053369"/>
          </a:xfrm>
          <a:prstGeom prst="rect">
            <a:avLst/>
          </a:prstGeom>
          <a:noFill/>
          <a:ln>
            <a:noFill/>
          </a:ln>
        </p:spPr>
      </p:pic>
      <p:pic>
        <p:nvPicPr>
          <p:cNvPr id="288" name="Google Shape;288;p11" descr="Excel spreadsheet with names of entities and their corresponding document numbers"/>
          <p:cNvPicPr preferRelativeResize="0">
            <a:picLocks noGrp="1"/>
          </p:cNvPicPr>
          <p:nvPr>
            <p:ph type="pic" idx="2"/>
          </p:nvPr>
        </p:nvPicPr>
        <p:blipFill rotWithShape="1">
          <a:blip r:embed="rId4">
            <a:alphaModFix/>
          </a:blip>
          <a:srcRect b="46343"/>
          <a:stretch/>
        </p:blipFill>
        <p:spPr>
          <a:xfrm>
            <a:off x="0" y="2804625"/>
            <a:ext cx="12192001" cy="40533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ECE9"/>
        </a:solidFill>
        <a:effectLst/>
      </p:bgPr>
    </p:bg>
    <p:spTree>
      <p:nvGrpSpPr>
        <p:cNvPr id="1" name="Shape 292"/>
        <p:cNvGrpSpPr/>
        <p:nvPr/>
      </p:nvGrpSpPr>
      <p:grpSpPr>
        <a:xfrm>
          <a:off x="0" y="0"/>
          <a:ext cx="0" cy="0"/>
          <a:chOff x="0" y="0"/>
          <a:chExt cx="0" cy="0"/>
        </a:xfrm>
      </p:grpSpPr>
      <p:sp>
        <p:nvSpPr>
          <p:cNvPr id="293" name="Google Shape;293;p6"/>
          <p:cNvSpPr txBox="1">
            <a:spLocks noGrp="1"/>
          </p:cNvSpPr>
          <p:nvPr>
            <p:ph type="title"/>
          </p:nvPr>
        </p:nvSpPr>
        <p:spPr>
          <a:xfrm rot="-5400000">
            <a:off x="1005213" y="4932422"/>
            <a:ext cx="2635209" cy="523708"/>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2400"/>
              <a:buFont typeface="Arial"/>
              <a:buNone/>
            </a:pPr>
            <a:r>
              <a:rPr lang="en-US"/>
              <a:t>Data Selection</a:t>
            </a:r>
            <a:endParaRPr/>
          </a:p>
        </p:txBody>
      </p:sp>
      <p:sp>
        <p:nvSpPr>
          <p:cNvPr id="294" name="Google Shape;294;p6"/>
          <p:cNvSpPr/>
          <p:nvPr/>
        </p:nvSpPr>
        <p:spPr>
          <a:xfrm>
            <a:off x="4708625" y="482700"/>
            <a:ext cx="6375300" cy="6202200"/>
          </a:xfrm>
          <a:prstGeom prst="rect">
            <a:avLst/>
          </a:prstGeom>
          <a:solidFill>
            <a:srgbClr val="F2ECE9"/>
          </a:solidFill>
          <a:ln w="9525" cap="flat" cmpd="sng">
            <a:solidFill>
              <a:srgbClr val="F2EC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5" name="Google Shape;295;p6"/>
          <p:cNvSpPr txBox="1">
            <a:spLocks noGrp="1"/>
          </p:cNvSpPr>
          <p:nvPr>
            <p:ph type="body" idx="1"/>
          </p:nvPr>
        </p:nvSpPr>
        <p:spPr>
          <a:xfrm>
            <a:off x="5482750" y="801475"/>
            <a:ext cx="6120300" cy="5382600"/>
          </a:xfrm>
          <a:prstGeom prst="rect">
            <a:avLst/>
          </a:prstGeom>
          <a:noFill/>
          <a:ln>
            <a:noFill/>
          </a:ln>
        </p:spPr>
        <p:txBody>
          <a:bodyPr spcFirstLastPara="1" wrap="square" lIns="91425" tIns="45700" rIns="91425" bIns="45700" anchor="ctr" anchorCtr="0">
            <a:noAutofit/>
          </a:bodyPr>
          <a:lstStyle/>
          <a:p>
            <a:pPr marL="457200" lvl="0" indent="-317500" algn="l" rtl="0">
              <a:lnSpc>
                <a:spcPct val="150000"/>
              </a:lnSpc>
              <a:spcBef>
                <a:spcPts val="0"/>
              </a:spcBef>
              <a:spcAft>
                <a:spcPts val="0"/>
              </a:spcAft>
              <a:buSzPts val="1400"/>
              <a:buFont typeface="Open Sans"/>
              <a:buChar char="●"/>
            </a:pPr>
            <a:r>
              <a:rPr lang="en-US">
                <a:latin typeface="Open Sans"/>
                <a:ea typeface="Open Sans"/>
                <a:cs typeface="Open Sans"/>
                <a:sym typeface="Open Sans"/>
              </a:rPr>
              <a:t>Is this information useful for gaining historical insights?</a:t>
            </a:r>
            <a:endParaRPr>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Char char="●"/>
            </a:pPr>
            <a:r>
              <a:rPr lang="en-US">
                <a:latin typeface="Open Sans"/>
                <a:ea typeface="Open Sans"/>
                <a:cs typeface="Open Sans"/>
                <a:sym typeface="Open Sans"/>
              </a:rPr>
              <a:t>Does it adhere to the mission and values of this project?</a:t>
            </a:r>
            <a:endParaRPr>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Char char="●"/>
            </a:pPr>
            <a:r>
              <a:rPr lang="en-US">
                <a:latin typeface="Open Sans"/>
                <a:ea typeface="Open Sans"/>
                <a:cs typeface="Open Sans"/>
                <a:sym typeface="Open Sans"/>
              </a:rPr>
              <a:t>Does this information violate personal privacy?</a:t>
            </a: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US">
                <a:latin typeface="Open Sans"/>
                <a:ea typeface="Open Sans"/>
                <a:cs typeface="Open Sans"/>
                <a:sym typeface="Open Sans"/>
              </a:rPr>
              <a:t>Are we presenting  this information in a way that conflicts with cultural values/norms of the group(s) represented?</a:t>
            </a: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US">
                <a:latin typeface="Open Sans"/>
                <a:ea typeface="Open Sans"/>
                <a:cs typeface="Open Sans"/>
                <a:sym typeface="Open Sans"/>
              </a:rPr>
              <a:t>How can we ensure transparency of our data selection and recording practices?</a:t>
            </a:r>
            <a:endParaRPr>
              <a:latin typeface="Open Sans"/>
              <a:ea typeface="Open Sans"/>
              <a:cs typeface="Open Sans"/>
              <a:sym typeface="Open Sans"/>
            </a:endParaRPr>
          </a:p>
          <a:p>
            <a:pPr marL="457200" lvl="0" indent="0" algn="l" rtl="0">
              <a:lnSpc>
                <a:spcPct val="150000"/>
              </a:lnSpc>
              <a:spcBef>
                <a:spcPts val="0"/>
              </a:spcBef>
              <a:spcAft>
                <a:spcPts val="0"/>
              </a:spcAft>
              <a:buNone/>
            </a:pPr>
            <a:endParaRPr/>
          </a:p>
        </p:txBody>
      </p:sp>
      <p:sp>
        <p:nvSpPr>
          <p:cNvPr id="296" name="Google Shape;29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2"/>
          <p:cNvSpPr/>
          <p:nvPr/>
        </p:nvSpPr>
        <p:spPr>
          <a:xfrm>
            <a:off x="638177" y="634902"/>
            <a:ext cx="10915500" cy="5588100"/>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Light"/>
              <a:ea typeface="Open Sans Light"/>
              <a:cs typeface="Open Sans Light"/>
              <a:sym typeface="Open Sans Light"/>
            </a:endParaRPr>
          </a:p>
        </p:txBody>
      </p:sp>
      <p:sp>
        <p:nvSpPr>
          <p:cNvPr id="302" name="Google Shape;302;p12"/>
          <p:cNvSpPr txBox="1">
            <a:spLocks noGrp="1"/>
          </p:cNvSpPr>
          <p:nvPr>
            <p:ph type="title"/>
          </p:nvPr>
        </p:nvSpPr>
        <p:spPr>
          <a:xfrm>
            <a:off x="1871559" y="1352736"/>
            <a:ext cx="3037792" cy="65788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2400"/>
              <a:buFont typeface="Arial"/>
              <a:buNone/>
            </a:pPr>
            <a:r>
              <a:rPr lang="en-US"/>
              <a:t>Geospatial Data</a:t>
            </a:r>
            <a:endParaRPr/>
          </a:p>
        </p:txBody>
      </p:sp>
      <p:sp>
        <p:nvSpPr>
          <p:cNvPr id="303" name="Google Shape;303;p12"/>
          <p:cNvSpPr txBox="1">
            <a:spLocks noGrp="1"/>
          </p:cNvSpPr>
          <p:nvPr>
            <p:ph type="body" idx="1"/>
          </p:nvPr>
        </p:nvSpPr>
        <p:spPr>
          <a:xfrm>
            <a:off x="4909350" y="999350"/>
            <a:ext cx="6575100" cy="1408800"/>
          </a:xfrm>
          <a:prstGeom prst="rect">
            <a:avLst/>
          </a:prstGeom>
          <a:no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1"/>
              </a:buClr>
              <a:buSzPts val="1400"/>
              <a:buNone/>
            </a:pPr>
            <a:r>
              <a:rPr lang="en-US" u="sng">
                <a:latin typeface="Open Sans"/>
                <a:ea typeface="Open Sans"/>
                <a:cs typeface="Open Sans"/>
                <a:sym typeface="Open Sans"/>
              </a:rPr>
              <a:t>Methods</a:t>
            </a:r>
            <a:endParaRPr u="sng">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Char char="●"/>
            </a:pPr>
            <a:r>
              <a:rPr lang="en-US">
                <a:latin typeface="Open Sans"/>
                <a:ea typeface="Open Sans"/>
                <a:cs typeface="Open Sans"/>
                <a:sym typeface="Open Sans"/>
              </a:rPr>
              <a:t>Georectification</a:t>
            </a:r>
            <a:endParaRPr>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Char char="●"/>
            </a:pPr>
            <a:r>
              <a:rPr lang="en-US">
                <a:latin typeface="Open Sans"/>
                <a:ea typeface="Open Sans"/>
                <a:cs typeface="Open Sans"/>
                <a:sym typeface="Open Sans"/>
              </a:rPr>
              <a:t>Geolocation </a:t>
            </a:r>
            <a:endParaRPr>
              <a:latin typeface="Open Sans"/>
              <a:ea typeface="Open Sans"/>
              <a:cs typeface="Open Sans"/>
              <a:sym typeface="Open Sans"/>
            </a:endParaRPr>
          </a:p>
          <a:p>
            <a:pPr marL="0" lvl="0" indent="0" algn="l" rtl="0">
              <a:lnSpc>
                <a:spcPct val="150000"/>
              </a:lnSpc>
              <a:spcBef>
                <a:spcPts val="0"/>
              </a:spcBef>
              <a:spcAft>
                <a:spcPts val="0"/>
              </a:spcAft>
              <a:buClr>
                <a:schemeClr val="dk1"/>
              </a:buClr>
              <a:buSzPts val="1400"/>
              <a:buNone/>
            </a:pPr>
            <a:r>
              <a:rPr lang="en-US" u="sng">
                <a:latin typeface="Open Sans"/>
                <a:ea typeface="Open Sans"/>
                <a:cs typeface="Open Sans"/>
                <a:sym typeface="Open Sans"/>
              </a:rPr>
              <a:t>How we will make available</a:t>
            </a:r>
            <a:endParaRPr u="sng">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Char char="●"/>
            </a:pPr>
            <a:r>
              <a:rPr lang="en-US">
                <a:latin typeface="Open Sans"/>
                <a:ea typeface="Open Sans"/>
                <a:cs typeface="Open Sans"/>
                <a:sym typeface="Open Sans"/>
              </a:rPr>
              <a:t>Online ArcGIS interface</a:t>
            </a:r>
            <a:endParaRPr>
              <a:latin typeface="Open Sans"/>
              <a:ea typeface="Open Sans"/>
              <a:cs typeface="Open Sans"/>
              <a:sym typeface="Open Sans"/>
            </a:endParaRPr>
          </a:p>
          <a:p>
            <a:pPr marL="0" lvl="0" indent="0" algn="l" rtl="0">
              <a:lnSpc>
                <a:spcPct val="150000"/>
              </a:lnSpc>
              <a:spcBef>
                <a:spcPts val="0"/>
              </a:spcBef>
              <a:spcAft>
                <a:spcPts val="0"/>
              </a:spcAft>
              <a:buClr>
                <a:schemeClr val="dk1"/>
              </a:buClr>
              <a:buSzPts val="1400"/>
              <a:buNone/>
            </a:pPr>
            <a:r>
              <a:rPr lang="en-US" u="sng">
                <a:solidFill>
                  <a:schemeClr val="hlink"/>
                </a:solidFill>
                <a:latin typeface="Open Sans"/>
                <a:ea typeface="Open Sans"/>
                <a:cs typeface="Open Sans"/>
                <a:sym typeface="Open Sans"/>
                <a:hlinkClick r:id="rId3"/>
              </a:rPr>
              <a:t>https://storymaps.arcgis.com/stories/cfc11fa257cb411cba7e3db300c18139</a:t>
            </a:r>
            <a:endParaRPr>
              <a:latin typeface="Open Sans"/>
              <a:ea typeface="Open Sans"/>
              <a:cs typeface="Open Sans"/>
              <a:sym typeface="Open Sans"/>
            </a:endParaRPr>
          </a:p>
        </p:txBody>
      </p:sp>
      <p:sp>
        <p:nvSpPr>
          <p:cNvPr id="304" name="Google Shape;30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pic>
        <p:nvPicPr>
          <p:cNvPr id="305" name="Google Shape;305;p12"/>
          <p:cNvPicPr preferRelativeResize="0">
            <a:picLocks noGrp="1"/>
          </p:cNvPicPr>
          <p:nvPr>
            <p:ph type="pic" idx="2"/>
          </p:nvPr>
        </p:nvPicPr>
        <p:blipFill rotWithShape="1">
          <a:blip r:embed="rId4">
            <a:alphaModFix/>
          </a:blip>
          <a:srcRect t="39354" b="1617"/>
          <a:stretch/>
        </p:blipFill>
        <p:spPr>
          <a:xfrm>
            <a:off x="0" y="2804625"/>
            <a:ext cx="12192000" cy="4053300"/>
          </a:xfrm>
          <a:prstGeom prst="rect">
            <a:avLst/>
          </a:prstGeom>
          <a:noFill/>
          <a:ln>
            <a:noFill/>
          </a:ln>
        </p:spPr>
      </p:pic>
      <p:pic>
        <p:nvPicPr>
          <p:cNvPr id="306" name="Google Shape;306;p12"/>
          <p:cNvPicPr preferRelativeResize="0">
            <a:picLocks noGrp="1"/>
          </p:cNvPicPr>
          <p:nvPr>
            <p:ph type="pic" idx="2"/>
          </p:nvPr>
        </p:nvPicPr>
        <p:blipFill rotWithShape="1">
          <a:blip r:embed="rId5">
            <a:alphaModFix/>
          </a:blip>
          <a:srcRect t="14002" b="14002"/>
          <a:stretch/>
        </p:blipFill>
        <p:spPr>
          <a:xfrm>
            <a:off x="-1" y="2804625"/>
            <a:ext cx="12192001" cy="4053300"/>
          </a:xfrm>
          <a:prstGeom prst="rect">
            <a:avLst/>
          </a:prstGeom>
          <a:noFill/>
          <a:ln>
            <a:noFill/>
          </a:ln>
        </p:spPr>
      </p:pic>
      <p:pic>
        <p:nvPicPr>
          <p:cNvPr id="307" name="Google Shape;307;p12" descr="Google map with plats highlighted"/>
          <p:cNvPicPr preferRelativeResize="0">
            <a:picLocks noGrp="1"/>
          </p:cNvPicPr>
          <p:nvPr>
            <p:ph type="pic" idx="2"/>
          </p:nvPr>
        </p:nvPicPr>
        <p:blipFill rotWithShape="1">
          <a:blip r:embed="rId6">
            <a:alphaModFix/>
          </a:blip>
          <a:srcRect t="-5" b="45000"/>
          <a:stretch/>
        </p:blipFill>
        <p:spPr>
          <a:xfrm>
            <a:off x="0" y="2804625"/>
            <a:ext cx="12191998" cy="4053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3"/>
          <p:cNvSpPr/>
          <p:nvPr/>
        </p:nvSpPr>
        <p:spPr>
          <a:xfrm>
            <a:off x="638177" y="631627"/>
            <a:ext cx="10915645" cy="5588197"/>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Light"/>
              <a:ea typeface="Open Sans Light"/>
              <a:cs typeface="Open Sans Light"/>
              <a:sym typeface="Open Sans Light"/>
            </a:endParaRPr>
          </a:p>
        </p:txBody>
      </p:sp>
      <p:cxnSp>
        <p:nvCxnSpPr>
          <p:cNvPr id="313" name="Google Shape;313;p13"/>
          <p:cNvCxnSpPr/>
          <p:nvPr/>
        </p:nvCxnSpPr>
        <p:spPr>
          <a:xfrm>
            <a:off x="7803075" y="0"/>
            <a:ext cx="0" cy="2991173"/>
          </a:xfrm>
          <a:prstGeom prst="straightConnector1">
            <a:avLst/>
          </a:prstGeom>
          <a:noFill/>
          <a:ln w="19050" cap="flat" cmpd="sng">
            <a:solidFill>
              <a:schemeClr val="accent1"/>
            </a:solidFill>
            <a:prstDash val="solid"/>
            <a:miter lim="800000"/>
            <a:headEnd type="none" w="sm" len="sm"/>
            <a:tailEnd type="none" w="sm" len="sm"/>
          </a:ln>
        </p:spPr>
      </p:cxnSp>
      <p:sp>
        <p:nvSpPr>
          <p:cNvPr id="314" name="Google Shape;314;p13"/>
          <p:cNvSpPr txBox="1">
            <a:spLocks noGrp="1"/>
          </p:cNvSpPr>
          <p:nvPr>
            <p:ph type="title"/>
          </p:nvPr>
        </p:nvSpPr>
        <p:spPr>
          <a:xfrm>
            <a:off x="8078765" y="2371063"/>
            <a:ext cx="3193926" cy="999451"/>
          </a:xfrm>
          <a:prstGeom prst="rect">
            <a:avLst/>
          </a:prstGeom>
          <a:noFill/>
          <a:ln>
            <a:noFill/>
          </a:ln>
        </p:spPr>
        <p:txBody>
          <a:bodyPr spcFirstLastPara="1" wrap="square" lIns="91425" tIns="45700" rIns="91425" bIns="45700" anchor="ctr" anchorCtr="0">
            <a:noAutofit/>
          </a:bodyPr>
          <a:lstStyle/>
          <a:p>
            <a:pPr marL="0" lvl="0" indent="0" algn="l" rtl="0">
              <a:lnSpc>
                <a:spcPct val="125000"/>
              </a:lnSpc>
              <a:spcBef>
                <a:spcPts val="0"/>
              </a:spcBef>
              <a:spcAft>
                <a:spcPts val="0"/>
              </a:spcAft>
              <a:buClr>
                <a:schemeClr val="accent1"/>
              </a:buClr>
              <a:buSzPts val="2400"/>
              <a:buFont typeface="Arial"/>
              <a:buNone/>
            </a:pPr>
            <a:r>
              <a:rPr lang="en-US"/>
              <a:t>Thank you</a:t>
            </a:r>
            <a:endParaRPr/>
          </a:p>
        </p:txBody>
      </p:sp>
      <p:sp>
        <p:nvSpPr>
          <p:cNvPr id="315" name="Google Shape;315;p13"/>
          <p:cNvSpPr txBox="1">
            <a:spLocks noGrp="1"/>
          </p:cNvSpPr>
          <p:nvPr>
            <p:ph type="body" idx="1"/>
          </p:nvPr>
        </p:nvSpPr>
        <p:spPr>
          <a:xfrm>
            <a:off x="8078765" y="3267882"/>
            <a:ext cx="3193926" cy="2203224"/>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Clr>
                <a:schemeClr val="accent1"/>
              </a:buClr>
              <a:buSzPts val="1400"/>
              <a:buNone/>
            </a:pPr>
            <a:r>
              <a:rPr lang="en-US">
                <a:latin typeface="Open Sans"/>
                <a:ea typeface="Open Sans"/>
                <a:cs typeface="Open Sans"/>
                <a:sym typeface="Open Sans"/>
              </a:rPr>
              <a:t>Rhia Rae</a:t>
            </a:r>
            <a:endParaRPr>
              <a:latin typeface="Open Sans"/>
              <a:ea typeface="Open Sans"/>
              <a:cs typeface="Open Sans"/>
              <a:sym typeface="Open Sans"/>
            </a:endParaRPr>
          </a:p>
          <a:p>
            <a:pPr marL="0" lvl="0" indent="0" algn="l" rtl="0">
              <a:lnSpc>
                <a:spcPct val="125000"/>
              </a:lnSpc>
              <a:spcBef>
                <a:spcPts val="1200"/>
              </a:spcBef>
              <a:spcAft>
                <a:spcPts val="0"/>
              </a:spcAft>
              <a:buClr>
                <a:schemeClr val="accent1"/>
              </a:buClr>
              <a:buSzPts val="1400"/>
              <a:buNone/>
            </a:pPr>
            <a:r>
              <a:rPr lang="en-US" u="sng">
                <a:solidFill>
                  <a:schemeClr val="hlink"/>
                </a:solidFill>
                <a:latin typeface="Open Sans"/>
                <a:ea typeface="Open Sans"/>
                <a:cs typeface="Open Sans"/>
                <a:sym typeface="Open Sans"/>
                <a:hlinkClick r:id="rId3"/>
              </a:rPr>
              <a:t>rrae@fiu.edu</a:t>
            </a:r>
            <a:endParaRPr>
              <a:latin typeface="Open Sans"/>
              <a:ea typeface="Open Sans"/>
              <a:cs typeface="Open Sans"/>
              <a:sym typeface="Open Sans"/>
            </a:endParaRPr>
          </a:p>
          <a:p>
            <a:pPr marL="0" lvl="0" indent="0" algn="l" rtl="0">
              <a:lnSpc>
                <a:spcPct val="125000"/>
              </a:lnSpc>
              <a:spcBef>
                <a:spcPts val="1200"/>
              </a:spcBef>
              <a:spcAft>
                <a:spcPts val="0"/>
              </a:spcAft>
              <a:buClr>
                <a:schemeClr val="accent1"/>
              </a:buClr>
              <a:buSzPts val="1400"/>
              <a:buNone/>
            </a:pPr>
            <a:r>
              <a:rPr lang="en-US">
                <a:latin typeface="Open Sans"/>
                <a:ea typeface="Open Sans"/>
                <a:cs typeface="Open Sans"/>
                <a:sym typeface="Open Sans"/>
              </a:rPr>
              <a:t>Jamie Rogers</a:t>
            </a:r>
            <a:endParaRPr>
              <a:latin typeface="Open Sans"/>
              <a:ea typeface="Open Sans"/>
              <a:cs typeface="Open Sans"/>
              <a:sym typeface="Open Sans"/>
            </a:endParaRPr>
          </a:p>
          <a:p>
            <a:pPr marL="0" lvl="0" indent="0" algn="l" rtl="0">
              <a:lnSpc>
                <a:spcPct val="125000"/>
              </a:lnSpc>
              <a:spcBef>
                <a:spcPts val="1200"/>
              </a:spcBef>
              <a:spcAft>
                <a:spcPts val="0"/>
              </a:spcAft>
              <a:buClr>
                <a:schemeClr val="accent1"/>
              </a:buClr>
              <a:buSzPts val="1400"/>
              <a:buNone/>
            </a:pPr>
            <a:r>
              <a:rPr lang="en-US" u="sng">
                <a:solidFill>
                  <a:schemeClr val="hlink"/>
                </a:solidFill>
                <a:latin typeface="Open Sans"/>
                <a:ea typeface="Open Sans"/>
                <a:cs typeface="Open Sans"/>
                <a:sym typeface="Open Sans"/>
                <a:hlinkClick r:id="rId4"/>
              </a:rPr>
              <a:t>rogersj@fiu.edu</a:t>
            </a:r>
            <a:r>
              <a:rPr lang="en-US">
                <a:latin typeface="Open Sans"/>
                <a:ea typeface="Open Sans"/>
                <a:cs typeface="Open Sans"/>
                <a:sym typeface="Open Sans"/>
              </a:rPr>
              <a:t> </a:t>
            </a:r>
            <a:endParaRPr>
              <a:latin typeface="Open Sans"/>
              <a:ea typeface="Open Sans"/>
              <a:cs typeface="Open Sans"/>
              <a:sym typeface="Open Sans"/>
            </a:endParaRPr>
          </a:p>
        </p:txBody>
      </p:sp>
      <p:sp>
        <p:nvSpPr>
          <p:cNvPr id="316" name="Google Shape;3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8/05/20XX</a:t>
            </a:r>
            <a:endParaRPr/>
          </a:p>
        </p:txBody>
      </p:sp>
      <p:sp>
        <p:nvSpPr>
          <p:cNvPr id="317" name="Google Shape;31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pic>
        <p:nvPicPr>
          <p:cNvPr id="318" name="Google Shape;318;p13" descr="“Plat Book of Greater Miami, Florida, and Suburbs.” Philadelphia: G.M. Hopkins 1925"/>
          <p:cNvPicPr preferRelativeResize="0">
            <a:picLocks noGrp="1"/>
          </p:cNvPicPr>
          <p:nvPr>
            <p:ph type="pic" idx="2"/>
          </p:nvPr>
        </p:nvPicPr>
        <p:blipFill rotWithShape="1">
          <a:blip r:embed="rId5">
            <a:alphaModFix/>
          </a:blip>
          <a:srcRect l="3952" t="2823" r="39174" b="483"/>
          <a:stretch/>
        </p:blipFill>
        <p:spPr>
          <a:xfrm>
            <a:off x="728600" y="725275"/>
            <a:ext cx="6977328" cy="4549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1e996b2017a_0_1"/>
          <p:cNvSpPr txBox="1">
            <a:spLocks noGrp="1"/>
          </p:cNvSpPr>
          <p:nvPr>
            <p:ph type="sldNum" idx="12"/>
          </p:nvPr>
        </p:nvSpPr>
        <p:spPr>
          <a:xfrm>
            <a:off x="10510344" y="6356350"/>
            <a:ext cx="84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solidFill>
                  <a:srgbClr val="9B3D2A"/>
                </a:solidFill>
              </a:rPr>
              <a:t>15</a:t>
            </a:fld>
            <a:endParaRPr>
              <a:solidFill>
                <a:srgbClr val="9B3D2A"/>
              </a:solidFill>
            </a:endParaRPr>
          </a:p>
        </p:txBody>
      </p:sp>
      <p:sp>
        <p:nvSpPr>
          <p:cNvPr id="325" name="Google Shape;325;g1e996b2017a_0_1"/>
          <p:cNvSpPr txBox="1">
            <a:spLocks noGrp="1"/>
          </p:cNvSpPr>
          <p:nvPr>
            <p:ph type="title"/>
          </p:nvPr>
        </p:nvSpPr>
        <p:spPr>
          <a:xfrm rot="-5400000">
            <a:off x="-810911" y="4189192"/>
            <a:ext cx="3121200" cy="4695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r>
              <a:rPr lang="en-US"/>
              <a:t>Image References</a:t>
            </a:r>
            <a:endParaRPr/>
          </a:p>
        </p:txBody>
      </p:sp>
      <p:sp>
        <p:nvSpPr>
          <p:cNvPr id="326" name="Google Shape;326;g1e996b2017a_0_1"/>
          <p:cNvSpPr txBox="1">
            <a:spLocks noGrp="1"/>
          </p:cNvSpPr>
          <p:nvPr>
            <p:ph type="body" idx="3"/>
          </p:nvPr>
        </p:nvSpPr>
        <p:spPr>
          <a:xfrm>
            <a:off x="6749500" y="417176"/>
            <a:ext cx="4834500" cy="61107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latin typeface="Open Sans"/>
                <a:ea typeface="Open Sans"/>
                <a:cs typeface="Open Sans"/>
                <a:sym typeface="Open Sans"/>
              </a:rPr>
              <a:t>Slide 7</a:t>
            </a:r>
            <a:endParaRPr>
              <a:latin typeface="Open Sans"/>
              <a:ea typeface="Open Sans"/>
              <a:cs typeface="Open Sans"/>
              <a:sym typeface="Open Sans"/>
            </a:endParaRPr>
          </a:p>
          <a:p>
            <a:pPr marL="0" lvl="0" indent="0" algn="l" rtl="0">
              <a:lnSpc>
                <a:spcPct val="150000"/>
              </a:lnSpc>
              <a:spcBef>
                <a:spcPts val="1000"/>
              </a:spcBef>
              <a:spcAft>
                <a:spcPts val="0"/>
              </a:spcAft>
              <a:buClr>
                <a:schemeClr val="dk1"/>
              </a:buClr>
              <a:buSzPts val="1100"/>
              <a:buFont typeface="Arial"/>
              <a:buNone/>
            </a:pPr>
            <a:r>
              <a:rPr lang="en-US" sz="1000">
                <a:latin typeface="Open Sans"/>
                <a:ea typeface="Open Sans"/>
                <a:cs typeface="Open Sans"/>
                <a:sym typeface="Open Sans"/>
              </a:rPr>
              <a:t>Agreement between Dana A. Dorsey and Cuban Title Co. 1926</a:t>
            </a:r>
            <a:endParaRPr sz="1000">
              <a:latin typeface="Open Sans"/>
              <a:ea typeface="Open Sans"/>
              <a:cs typeface="Open Sans"/>
              <a:sym typeface="Open Sans"/>
            </a:endParaRPr>
          </a:p>
          <a:p>
            <a:pPr marL="0" lvl="0" indent="0" algn="l" rtl="0">
              <a:lnSpc>
                <a:spcPct val="150000"/>
              </a:lnSpc>
              <a:spcBef>
                <a:spcPts val="0"/>
              </a:spcBef>
              <a:spcAft>
                <a:spcPts val="0"/>
              </a:spcAft>
              <a:buClr>
                <a:schemeClr val="dk1"/>
              </a:buClr>
              <a:buSzPts val="1100"/>
              <a:buFont typeface="Arial"/>
              <a:buNone/>
            </a:pPr>
            <a:r>
              <a:rPr lang="en-US" sz="1000" u="sng">
                <a:solidFill>
                  <a:schemeClr val="hlink"/>
                </a:solidFill>
                <a:latin typeface="Open Sans"/>
                <a:ea typeface="Open Sans"/>
                <a:cs typeface="Open Sans"/>
                <a:sym typeface="Open Sans"/>
                <a:hlinkClick r:id="rId3"/>
              </a:rPr>
              <a:t>http://dpanther.fiu.edu/dpService/dpPurlService/purl/FI05082302/00001</a:t>
            </a:r>
            <a:r>
              <a:rPr lang="en-US" sz="1000">
                <a:latin typeface="Open Sans"/>
                <a:ea typeface="Open Sans"/>
                <a:cs typeface="Open Sans"/>
                <a:sym typeface="Open Sans"/>
              </a:rPr>
              <a:t> </a:t>
            </a:r>
            <a:endParaRPr sz="1000">
              <a:latin typeface="Open Sans"/>
              <a:ea typeface="Open Sans"/>
              <a:cs typeface="Open Sans"/>
              <a:sym typeface="Open Sans"/>
            </a:endParaRPr>
          </a:p>
          <a:p>
            <a:pPr marL="0" lvl="0" indent="0" algn="l" rtl="0">
              <a:lnSpc>
                <a:spcPct val="100000"/>
              </a:lnSpc>
              <a:spcBef>
                <a:spcPts val="1000"/>
              </a:spcBef>
              <a:spcAft>
                <a:spcPts val="0"/>
              </a:spcAft>
              <a:buNone/>
            </a:pPr>
            <a:r>
              <a:rPr lang="en-US">
                <a:latin typeface="Open Sans"/>
                <a:ea typeface="Open Sans"/>
                <a:cs typeface="Open Sans"/>
                <a:sym typeface="Open Sans"/>
              </a:rPr>
              <a:t>Slide 8</a:t>
            </a:r>
            <a:endParaRPr>
              <a:latin typeface="Open Sans"/>
              <a:ea typeface="Open Sans"/>
              <a:cs typeface="Open Sans"/>
              <a:sym typeface="Open Sans"/>
            </a:endParaRPr>
          </a:p>
          <a:p>
            <a:pPr marL="0" lvl="0" indent="0" algn="l" rtl="0">
              <a:lnSpc>
                <a:spcPct val="150000"/>
              </a:lnSpc>
              <a:spcBef>
                <a:spcPts val="1000"/>
              </a:spcBef>
              <a:spcAft>
                <a:spcPts val="0"/>
              </a:spcAft>
              <a:buNone/>
            </a:pPr>
            <a:r>
              <a:rPr lang="en-US" sz="1000">
                <a:latin typeface="Open Sans"/>
                <a:ea typeface="Open Sans"/>
                <a:cs typeface="Open Sans"/>
                <a:sym typeface="Open Sans"/>
              </a:rPr>
              <a:t>Articles of Agreement between Dana A. Dorsey and Prince Taylor, 1925 </a:t>
            </a:r>
            <a:r>
              <a:rPr lang="en-US" sz="1000" u="sng">
                <a:solidFill>
                  <a:schemeClr val="hlink"/>
                </a:solidFill>
                <a:latin typeface="Open Sans"/>
                <a:ea typeface="Open Sans"/>
                <a:cs typeface="Open Sans"/>
                <a:sym typeface="Open Sans"/>
                <a:hlinkClick r:id="rId4"/>
              </a:rPr>
              <a:t>http://dpanther.fiu.edu/dpService/dpPurlService/purl/FI05092709/00001</a:t>
            </a:r>
            <a:r>
              <a:rPr lang="en-US" sz="1000">
                <a:latin typeface="Open Sans"/>
                <a:ea typeface="Open Sans"/>
                <a:cs typeface="Open Sans"/>
                <a:sym typeface="Open Sans"/>
              </a:rPr>
              <a:t> </a:t>
            </a:r>
            <a:endParaRPr>
              <a:latin typeface="Open Sans"/>
              <a:ea typeface="Open Sans"/>
              <a:cs typeface="Open Sans"/>
              <a:sym typeface="Open Sans"/>
            </a:endParaRPr>
          </a:p>
          <a:p>
            <a:pPr marL="0" lvl="0" indent="0" algn="l" rtl="0">
              <a:lnSpc>
                <a:spcPct val="100000"/>
              </a:lnSpc>
              <a:spcBef>
                <a:spcPts val="1000"/>
              </a:spcBef>
              <a:spcAft>
                <a:spcPts val="0"/>
              </a:spcAft>
              <a:buNone/>
            </a:pPr>
            <a:r>
              <a:rPr lang="en-US">
                <a:latin typeface="Open Sans"/>
                <a:ea typeface="Open Sans"/>
                <a:cs typeface="Open Sans"/>
                <a:sym typeface="Open Sans"/>
              </a:rPr>
              <a:t>Slide 10</a:t>
            </a:r>
            <a:endParaRPr>
              <a:latin typeface="Open Sans"/>
              <a:ea typeface="Open Sans"/>
              <a:cs typeface="Open Sans"/>
              <a:sym typeface="Open Sans"/>
            </a:endParaRPr>
          </a:p>
          <a:p>
            <a:pPr marL="0" lvl="0" indent="0" algn="l" rtl="0">
              <a:lnSpc>
                <a:spcPct val="150000"/>
              </a:lnSpc>
              <a:spcBef>
                <a:spcPts val="1000"/>
              </a:spcBef>
              <a:spcAft>
                <a:spcPts val="0"/>
              </a:spcAft>
              <a:buNone/>
            </a:pPr>
            <a:r>
              <a:rPr lang="en-US" sz="1000">
                <a:latin typeface="Open Sans"/>
                <a:ea typeface="Open Sans"/>
                <a:cs typeface="Open Sans"/>
                <a:sym typeface="Open Sans"/>
              </a:rPr>
              <a:t>The Florida Refining Company. Articles of Incorporation.</a:t>
            </a:r>
            <a:endParaRPr sz="1000">
              <a:latin typeface="Open Sans"/>
              <a:ea typeface="Open Sans"/>
              <a:cs typeface="Open Sans"/>
              <a:sym typeface="Open Sans"/>
            </a:endParaRPr>
          </a:p>
          <a:p>
            <a:pPr marL="0" lvl="0" indent="0" algn="l" rtl="0">
              <a:lnSpc>
                <a:spcPct val="150000"/>
              </a:lnSpc>
              <a:spcBef>
                <a:spcPts val="0"/>
              </a:spcBef>
              <a:spcAft>
                <a:spcPts val="0"/>
              </a:spcAft>
              <a:buNone/>
            </a:pPr>
            <a:r>
              <a:rPr lang="en-US" sz="1000" u="sng">
                <a:solidFill>
                  <a:schemeClr val="hlink"/>
                </a:solidFill>
                <a:latin typeface="Open Sans"/>
                <a:ea typeface="Open Sans"/>
                <a:cs typeface="Open Sans"/>
                <a:sym typeface="Open Sans"/>
                <a:hlinkClick r:id="rId5"/>
              </a:rPr>
              <a:t>http://dpanther.fiu.edu/dpService/dpPurlService/purl/FI05082203/00001</a:t>
            </a:r>
            <a:r>
              <a:rPr lang="en-US" sz="1000">
                <a:latin typeface="Open Sans"/>
                <a:ea typeface="Open Sans"/>
                <a:cs typeface="Open Sans"/>
                <a:sym typeface="Open Sans"/>
              </a:rPr>
              <a:t> </a:t>
            </a:r>
            <a:endParaRPr sz="1000">
              <a:latin typeface="Open Sans"/>
              <a:ea typeface="Open Sans"/>
              <a:cs typeface="Open Sans"/>
              <a:sym typeface="Open Sans"/>
            </a:endParaRPr>
          </a:p>
          <a:p>
            <a:pPr marL="0" lvl="0" indent="0" algn="l" rtl="0">
              <a:lnSpc>
                <a:spcPct val="150000"/>
              </a:lnSpc>
              <a:spcBef>
                <a:spcPts val="1000"/>
              </a:spcBef>
              <a:spcAft>
                <a:spcPts val="0"/>
              </a:spcAft>
              <a:buNone/>
            </a:pPr>
            <a:r>
              <a:rPr lang="en-US" sz="1000">
                <a:latin typeface="Open Sans"/>
                <a:ea typeface="Open Sans"/>
                <a:cs typeface="Open Sans"/>
                <a:sym typeface="Open Sans"/>
              </a:rPr>
              <a:t>Application for Registration as a Real Estate Salesman, Alonzo Kelly, 1931</a:t>
            </a:r>
            <a:endParaRPr sz="1000">
              <a:latin typeface="Open Sans"/>
              <a:ea typeface="Open Sans"/>
              <a:cs typeface="Open Sans"/>
              <a:sym typeface="Open Sans"/>
            </a:endParaRPr>
          </a:p>
          <a:p>
            <a:pPr marL="0" lvl="0" indent="0" algn="l" rtl="0">
              <a:lnSpc>
                <a:spcPct val="150000"/>
              </a:lnSpc>
              <a:spcBef>
                <a:spcPts val="0"/>
              </a:spcBef>
              <a:spcAft>
                <a:spcPts val="0"/>
              </a:spcAft>
              <a:buNone/>
            </a:pPr>
            <a:r>
              <a:rPr lang="en-US" sz="1000" u="sng">
                <a:solidFill>
                  <a:schemeClr val="hlink"/>
                </a:solidFill>
                <a:latin typeface="Open Sans"/>
                <a:ea typeface="Open Sans"/>
                <a:cs typeface="Open Sans"/>
                <a:sym typeface="Open Sans"/>
                <a:hlinkClick r:id="rId6"/>
              </a:rPr>
              <a:t>http://dpanther.fiu.edu/dpService/dpPurlService/purl/FI05101002/00001</a:t>
            </a:r>
            <a:r>
              <a:rPr lang="en-US" sz="1000">
                <a:latin typeface="Open Sans"/>
                <a:ea typeface="Open Sans"/>
                <a:cs typeface="Open Sans"/>
                <a:sym typeface="Open Sans"/>
              </a:rPr>
              <a:t> </a:t>
            </a:r>
            <a:endParaRPr sz="1000">
              <a:latin typeface="Open Sans"/>
              <a:ea typeface="Open Sans"/>
              <a:cs typeface="Open Sans"/>
              <a:sym typeface="Open Sans"/>
            </a:endParaRPr>
          </a:p>
          <a:p>
            <a:pPr marL="0" lvl="0" indent="0" algn="l" rtl="0">
              <a:lnSpc>
                <a:spcPct val="150000"/>
              </a:lnSpc>
              <a:spcBef>
                <a:spcPts val="1000"/>
              </a:spcBef>
              <a:spcAft>
                <a:spcPts val="0"/>
              </a:spcAft>
              <a:buNone/>
            </a:pPr>
            <a:r>
              <a:rPr lang="en-US">
                <a:latin typeface="Open Sans"/>
                <a:ea typeface="Open Sans"/>
                <a:cs typeface="Open Sans"/>
                <a:sym typeface="Open Sans"/>
              </a:rPr>
              <a:t>Slide 13</a:t>
            </a:r>
            <a:br>
              <a:rPr lang="en-US">
                <a:latin typeface="Open Sans"/>
                <a:ea typeface="Open Sans"/>
                <a:cs typeface="Open Sans"/>
                <a:sym typeface="Open Sans"/>
              </a:rPr>
            </a:br>
            <a:r>
              <a:rPr lang="en-US" sz="1000">
                <a:latin typeface="Open Sans"/>
                <a:ea typeface="Open Sans"/>
                <a:cs typeface="Open Sans"/>
                <a:sym typeface="Open Sans"/>
              </a:rPr>
              <a:t>“Plat Book of Greater Miami, Florida, and Suburbs.” Philadelphia: G.M. Hopkins 1925, </a:t>
            </a:r>
            <a:r>
              <a:rPr lang="en-US" sz="1000" u="sng">
                <a:solidFill>
                  <a:schemeClr val="hlink"/>
                </a:solidFill>
                <a:latin typeface="Open Sans"/>
                <a:ea typeface="Open Sans"/>
                <a:cs typeface="Open Sans"/>
                <a:sym typeface="Open Sans"/>
                <a:hlinkClick r:id="rId7"/>
              </a:rPr>
              <a:t>http://dpanther.fiu.edu/dpService/dpPurlService/purl/FISC000211/00001</a:t>
            </a:r>
            <a:r>
              <a:rPr lang="en-US" sz="1000">
                <a:latin typeface="Open Sans"/>
                <a:ea typeface="Open Sans"/>
                <a:cs typeface="Open Sans"/>
                <a:sym typeface="Open Sans"/>
              </a:rPr>
              <a:t> </a:t>
            </a:r>
            <a:br>
              <a:rPr lang="en-US">
                <a:latin typeface="Open Sans"/>
                <a:ea typeface="Open Sans"/>
                <a:cs typeface="Open Sans"/>
                <a:sym typeface="Open Sans"/>
              </a:rPr>
            </a:br>
            <a:r>
              <a:rPr lang="en-US" sz="1000">
                <a:latin typeface="Open Sans"/>
                <a:ea typeface="Open Sans"/>
                <a:cs typeface="Open Sans"/>
                <a:sym typeface="Open Sans"/>
              </a:rPr>
              <a:t>“Reconstructing a Piece of Miami's History” 2021</a:t>
            </a:r>
            <a:endParaRPr sz="1000">
              <a:latin typeface="Open Sans"/>
              <a:ea typeface="Open Sans"/>
              <a:cs typeface="Open Sans"/>
              <a:sym typeface="Open Sans"/>
            </a:endParaRPr>
          </a:p>
          <a:p>
            <a:pPr marL="0" lvl="0" indent="0" algn="l" rtl="0">
              <a:lnSpc>
                <a:spcPct val="150000"/>
              </a:lnSpc>
              <a:spcBef>
                <a:spcPts val="0"/>
              </a:spcBef>
              <a:spcAft>
                <a:spcPts val="0"/>
              </a:spcAft>
              <a:buNone/>
            </a:pPr>
            <a:r>
              <a:rPr lang="en-US" sz="1000" u="sng">
                <a:solidFill>
                  <a:schemeClr val="hlink"/>
                </a:solidFill>
                <a:latin typeface="Open Sans"/>
                <a:ea typeface="Open Sans"/>
                <a:cs typeface="Open Sans"/>
                <a:sym typeface="Open Sans"/>
                <a:hlinkClick r:id="rId8"/>
              </a:rPr>
              <a:t>https://storymaps.arcgis.com/stories/cfc11fa257cb411cba7e3db300c18139</a:t>
            </a:r>
            <a:r>
              <a:rPr lang="en-US" sz="1000">
                <a:latin typeface="Open Sans"/>
                <a:ea typeface="Open Sans"/>
                <a:cs typeface="Open Sans"/>
                <a:sym typeface="Open Sans"/>
              </a:rPr>
              <a:t> </a:t>
            </a:r>
            <a:endParaRPr sz="1000">
              <a:latin typeface="Open Sans"/>
              <a:ea typeface="Open Sans"/>
              <a:cs typeface="Open Sans"/>
              <a:sym typeface="Open Sans"/>
            </a:endParaRPr>
          </a:p>
          <a:p>
            <a:pPr marL="0" lvl="0" indent="0" algn="l" rtl="0">
              <a:lnSpc>
                <a:spcPct val="150000"/>
              </a:lnSpc>
              <a:spcBef>
                <a:spcPts val="1000"/>
              </a:spcBef>
              <a:spcAft>
                <a:spcPts val="0"/>
              </a:spcAft>
              <a:buClr>
                <a:schemeClr val="dk1"/>
              </a:buClr>
              <a:buSzPts val="1100"/>
              <a:buFont typeface="Arial"/>
              <a:buNone/>
            </a:pPr>
            <a:r>
              <a:rPr lang="en-US">
                <a:latin typeface="Open Sans"/>
                <a:ea typeface="Open Sans"/>
                <a:cs typeface="Open Sans"/>
                <a:sym typeface="Open Sans"/>
              </a:rPr>
              <a:t>Slide 14</a:t>
            </a:r>
            <a:br>
              <a:rPr lang="en-US">
                <a:latin typeface="Open Sans"/>
                <a:ea typeface="Open Sans"/>
                <a:cs typeface="Open Sans"/>
                <a:sym typeface="Open Sans"/>
              </a:rPr>
            </a:br>
            <a:r>
              <a:rPr lang="en-US" sz="1000">
                <a:latin typeface="Open Sans"/>
                <a:ea typeface="Open Sans"/>
                <a:cs typeface="Open Sans"/>
                <a:sym typeface="Open Sans"/>
              </a:rPr>
              <a:t>“Plat Book of Greater Miami, Florida, and Suburbs.” Philadelphia: G.M. Hopkins 1925, </a:t>
            </a:r>
            <a:r>
              <a:rPr lang="en-US" sz="1000" u="sng">
                <a:solidFill>
                  <a:schemeClr val="hlink"/>
                </a:solidFill>
                <a:latin typeface="Open Sans"/>
                <a:ea typeface="Open Sans"/>
                <a:cs typeface="Open Sans"/>
                <a:sym typeface="Open Sans"/>
                <a:hlinkClick r:id="rId7"/>
              </a:rPr>
              <a:t>http://dpanther.fiu.edu/dpService/dpPurlService/purl/FISC000211/00001</a:t>
            </a:r>
            <a:endParaRPr sz="1000">
              <a:latin typeface="Open Sans"/>
              <a:ea typeface="Open Sans"/>
              <a:cs typeface="Open Sans"/>
              <a:sym typeface="Open Sans"/>
            </a:endParaRPr>
          </a:p>
          <a:p>
            <a:pPr marL="0" lvl="0" indent="0" algn="l" rtl="0">
              <a:spcBef>
                <a:spcPts val="1000"/>
              </a:spcBef>
              <a:spcAft>
                <a:spcPts val="0"/>
              </a:spcAft>
              <a:buClr>
                <a:schemeClr val="dk1"/>
              </a:buClr>
              <a:buSzPts val="1100"/>
              <a:buFont typeface="Arial"/>
              <a:buNone/>
            </a:pPr>
            <a:endParaRPr sz="1000">
              <a:latin typeface="Open Sans"/>
              <a:ea typeface="Open Sans"/>
              <a:cs typeface="Open Sans"/>
              <a:sym typeface="Open Sans"/>
            </a:endParaRPr>
          </a:p>
          <a:p>
            <a:pPr marL="0" lvl="0" indent="0" algn="l" rtl="0">
              <a:spcBef>
                <a:spcPts val="0"/>
              </a:spcBef>
              <a:spcAft>
                <a:spcPts val="1000"/>
              </a:spcAft>
              <a:buNone/>
            </a:pPr>
            <a:endParaRPr>
              <a:latin typeface="Open Sans"/>
              <a:ea typeface="Open Sans"/>
              <a:cs typeface="Open Sans"/>
              <a:sym typeface="Open Sans"/>
            </a:endParaRPr>
          </a:p>
        </p:txBody>
      </p:sp>
      <p:sp>
        <p:nvSpPr>
          <p:cNvPr id="327" name="Google Shape;327;g1e996b2017a_0_1"/>
          <p:cNvSpPr txBox="1">
            <a:spLocks noGrp="1"/>
          </p:cNvSpPr>
          <p:nvPr>
            <p:ph type="body" idx="3"/>
          </p:nvPr>
        </p:nvSpPr>
        <p:spPr>
          <a:xfrm>
            <a:off x="1509125" y="417175"/>
            <a:ext cx="4834500" cy="6257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Open Sans"/>
                <a:ea typeface="Open Sans"/>
                <a:cs typeface="Open Sans"/>
                <a:sym typeface="Open Sans"/>
              </a:rPr>
              <a:t>Slide 1</a:t>
            </a:r>
            <a:br>
              <a:rPr lang="en-US">
                <a:latin typeface="Open Sans"/>
                <a:ea typeface="Open Sans"/>
                <a:cs typeface="Open Sans"/>
                <a:sym typeface="Open Sans"/>
              </a:rPr>
            </a:br>
            <a:r>
              <a:rPr lang="en-US" sz="1000">
                <a:latin typeface="Open Sans"/>
                <a:ea typeface="Open Sans"/>
                <a:cs typeface="Open Sans"/>
                <a:sym typeface="Open Sans"/>
              </a:rPr>
              <a:t>“Plat Book of Greater Miami, Florida, and Suburbs.” Philadelphia: G.M. Hopkins 1925, </a:t>
            </a:r>
            <a:r>
              <a:rPr lang="en-US" sz="1000" u="sng">
                <a:solidFill>
                  <a:schemeClr val="hlink"/>
                </a:solidFill>
                <a:highlight>
                  <a:srgbClr val="F1EFEB"/>
                </a:highlight>
                <a:latin typeface="Open Sans"/>
                <a:ea typeface="Open Sans"/>
                <a:cs typeface="Open Sans"/>
                <a:sym typeface="Open Sans"/>
                <a:hlinkClick r:id="rId7"/>
              </a:rPr>
              <a:t>http://dpanther.fiu.edu/dpService/dpPurlService/purl/FISC000211/00001</a:t>
            </a:r>
            <a:r>
              <a:rPr lang="en-US" sz="1000">
                <a:highlight>
                  <a:srgbClr val="F1EFEB"/>
                </a:highlight>
                <a:latin typeface="Open Sans"/>
                <a:ea typeface="Open Sans"/>
                <a:cs typeface="Open Sans"/>
                <a:sym typeface="Open Sans"/>
              </a:rPr>
              <a:t> </a:t>
            </a:r>
            <a:endParaRPr sz="1000">
              <a:latin typeface="Open Sans"/>
              <a:ea typeface="Open Sans"/>
              <a:cs typeface="Open Sans"/>
              <a:sym typeface="Open Sans"/>
            </a:endParaRPr>
          </a:p>
          <a:p>
            <a:pPr marL="0" lvl="0" indent="0" algn="l" rtl="0">
              <a:spcBef>
                <a:spcPts val="1000"/>
              </a:spcBef>
              <a:spcAft>
                <a:spcPts val="0"/>
              </a:spcAft>
              <a:buNone/>
            </a:pPr>
            <a:r>
              <a:rPr lang="en-US">
                <a:latin typeface="Open Sans"/>
                <a:ea typeface="Open Sans"/>
                <a:cs typeface="Open Sans"/>
                <a:sym typeface="Open Sans"/>
              </a:rPr>
              <a:t>Slide 2</a:t>
            </a:r>
            <a:br>
              <a:rPr lang="en-US">
                <a:latin typeface="Open Sans"/>
                <a:ea typeface="Open Sans"/>
                <a:cs typeface="Open Sans"/>
                <a:sym typeface="Open Sans"/>
              </a:rPr>
            </a:br>
            <a:r>
              <a:rPr lang="en-US" sz="1000">
                <a:latin typeface="Open Sans"/>
                <a:ea typeface="Open Sans"/>
                <a:cs typeface="Open Sans"/>
                <a:sym typeface="Open Sans"/>
              </a:rPr>
              <a:t>Letter from C. J. Colville to Dana A. Dorsey regarding J. J. Hurd's Estate, 1930 </a:t>
            </a:r>
            <a:r>
              <a:rPr lang="en-US" sz="1000" u="sng">
                <a:solidFill>
                  <a:schemeClr val="hlink"/>
                </a:solidFill>
                <a:latin typeface="Open Sans"/>
                <a:ea typeface="Open Sans"/>
                <a:cs typeface="Open Sans"/>
                <a:sym typeface="Open Sans"/>
                <a:hlinkClick r:id="rId9"/>
              </a:rPr>
              <a:t>http://dpanther.fiu.edu/dpService/dpPurlService/purl/FI05082311/00001</a:t>
            </a:r>
            <a:r>
              <a:rPr lang="en-US" sz="1000">
                <a:solidFill>
                  <a:srgbClr val="585858"/>
                </a:solidFill>
                <a:latin typeface="Open Sans"/>
                <a:ea typeface="Open Sans"/>
                <a:cs typeface="Open Sans"/>
                <a:sym typeface="Open Sans"/>
              </a:rPr>
              <a:t> </a:t>
            </a:r>
            <a:endParaRPr sz="1000">
              <a:latin typeface="Open Sans"/>
              <a:ea typeface="Open Sans"/>
              <a:cs typeface="Open Sans"/>
              <a:sym typeface="Open Sans"/>
            </a:endParaRPr>
          </a:p>
          <a:p>
            <a:pPr marL="0" lvl="0" indent="0" algn="l" rtl="0">
              <a:spcBef>
                <a:spcPts val="1000"/>
              </a:spcBef>
              <a:spcAft>
                <a:spcPts val="0"/>
              </a:spcAft>
              <a:buNone/>
            </a:pPr>
            <a:r>
              <a:rPr lang="en-US">
                <a:latin typeface="Open Sans"/>
                <a:ea typeface="Open Sans"/>
                <a:cs typeface="Open Sans"/>
                <a:sym typeface="Open Sans"/>
              </a:rPr>
              <a:t>Slide 3</a:t>
            </a:r>
            <a:br>
              <a:rPr lang="en-US">
                <a:latin typeface="Open Sans"/>
                <a:ea typeface="Open Sans"/>
                <a:cs typeface="Open Sans"/>
                <a:sym typeface="Open Sans"/>
              </a:rPr>
            </a:br>
            <a:r>
              <a:rPr lang="en-US" sz="1000">
                <a:latin typeface="Open Sans"/>
                <a:ea typeface="Open Sans"/>
                <a:cs typeface="Open Sans"/>
                <a:sym typeface="Open Sans"/>
              </a:rPr>
              <a:t>“Looking Back at Being Black,” Miami Herald. Miami, Fla: Herald Print. and Pub. Co., February 1, 1976. </a:t>
            </a:r>
            <a:endParaRPr sz="1000">
              <a:latin typeface="Open Sans"/>
              <a:ea typeface="Open Sans"/>
              <a:cs typeface="Open Sans"/>
              <a:sym typeface="Open Sans"/>
            </a:endParaRPr>
          </a:p>
          <a:p>
            <a:pPr marL="0" lvl="0" indent="0" algn="l" rtl="0">
              <a:spcBef>
                <a:spcPts val="1000"/>
              </a:spcBef>
              <a:spcAft>
                <a:spcPts val="0"/>
              </a:spcAft>
              <a:buNone/>
            </a:pPr>
            <a:r>
              <a:rPr lang="en-US">
                <a:latin typeface="Open Sans"/>
                <a:ea typeface="Open Sans"/>
                <a:cs typeface="Open Sans"/>
                <a:sym typeface="Open Sans"/>
              </a:rPr>
              <a:t>Slide 4</a:t>
            </a:r>
            <a:br>
              <a:rPr lang="en-US">
                <a:latin typeface="Open Sans"/>
                <a:ea typeface="Open Sans"/>
                <a:cs typeface="Open Sans"/>
                <a:sym typeface="Open Sans"/>
              </a:rPr>
            </a:br>
            <a:r>
              <a:rPr lang="en-US" sz="1000">
                <a:latin typeface="Open Sans"/>
                <a:ea typeface="Open Sans"/>
                <a:cs typeface="Open Sans"/>
                <a:sym typeface="Open Sans"/>
              </a:rPr>
              <a:t>Abstract of Title. Miami Title and Abstract Co. Dana A. Dorsey, 1935 </a:t>
            </a:r>
            <a:r>
              <a:rPr lang="en-US" sz="1000" u="sng">
                <a:solidFill>
                  <a:schemeClr val="hlink"/>
                </a:solidFill>
                <a:latin typeface="Open Sans"/>
                <a:ea typeface="Open Sans"/>
                <a:cs typeface="Open Sans"/>
                <a:sym typeface="Open Sans"/>
                <a:hlinkClick r:id="rId10"/>
              </a:rPr>
              <a:t>http://dpanther.fiu.edu/dpService/dpPurlService/purl/FI05101302/00001</a:t>
            </a:r>
            <a:br>
              <a:rPr lang="en-US">
                <a:latin typeface="Open Sans"/>
                <a:ea typeface="Open Sans"/>
                <a:cs typeface="Open Sans"/>
                <a:sym typeface="Open Sans"/>
              </a:rPr>
            </a:br>
            <a:r>
              <a:rPr lang="en-US" sz="1000">
                <a:latin typeface="Open Sans"/>
                <a:ea typeface="Open Sans"/>
                <a:cs typeface="Open Sans"/>
                <a:sym typeface="Open Sans"/>
              </a:rPr>
              <a:t>Deed of Conveyance between P. W. White and Dana A. Dorsey, 1904 </a:t>
            </a:r>
            <a:r>
              <a:rPr lang="en-US" sz="1000" u="sng">
                <a:solidFill>
                  <a:schemeClr val="hlink"/>
                </a:solidFill>
                <a:latin typeface="Open Sans"/>
                <a:ea typeface="Open Sans"/>
                <a:cs typeface="Open Sans"/>
                <a:sym typeface="Open Sans"/>
                <a:hlinkClick r:id="rId11"/>
              </a:rPr>
              <a:t>http://dpanther.fiu.edu/dpService/dpPurlService/purl/FI05091309/00001</a:t>
            </a:r>
            <a:r>
              <a:rPr lang="en-US" sz="1000">
                <a:latin typeface="Open Sans"/>
                <a:ea typeface="Open Sans"/>
                <a:cs typeface="Open Sans"/>
                <a:sym typeface="Open Sans"/>
              </a:rPr>
              <a:t> </a:t>
            </a:r>
            <a:br>
              <a:rPr lang="en-US" sz="1000">
                <a:latin typeface="Open Sans"/>
                <a:ea typeface="Open Sans"/>
                <a:cs typeface="Open Sans"/>
                <a:sym typeface="Open Sans"/>
              </a:rPr>
            </a:br>
            <a:r>
              <a:rPr lang="en-US" sz="1000">
                <a:latin typeface="Open Sans"/>
                <a:ea typeface="Open Sans"/>
                <a:cs typeface="Open Sans"/>
                <a:sym typeface="Open Sans"/>
              </a:rPr>
              <a:t>Warranty Deed of Conveyance between A. J. Carter and Daisy B. Carter, 1908 </a:t>
            </a:r>
            <a:r>
              <a:rPr lang="en-US" sz="1000" u="sng">
                <a:solidFill>
                  <a:schemeClr val="hlink"/>
                </a:solidFill>
                <a:latin typeface="Open Sans"/>
                <a:ea typeface="Open Sans"/>
                <a:cs typeface="Open Sans"/>
                <a:sym typeface="Open Sans"/>
                <a:hlinkClick r:id="rId12"/>
              </a:rPr>
              <a:t>http://dpanther.fiu.edu/dpService/dpPurlService/purl/FI05110105/00001</a:t>
            </a:r>
            <a:r>
              <a:rPr lang="en-US" sz="1000">
                <a:latin typeface="Open Sans"/>
                <a:ea typeface="Open Sans"/>
                <a:cs typeface="Open Sans"/>
                <a:sym typeface="Open Sans"/>
              </a:rPr>
              <a:t> </a:t>
            </a:r>
            <a:endParaRPr sz="1000">
              <a:latin typeface="Open Sans"/>
              <a:ea typeface="Open Sans"/>
              <a:cs typeface="Open Sans"/>
              <a:sym typeface="Open Sans"/>
            </a:endParaRPr>
          </a:p>
          <a:p>
            <a:pPr marL="0" lvl="0" indent="0" algn="l" rtl="0">
              <a:spcBef>
                <a:spcPts val="1000"/>
              </a:spcBef>
              <a:spcAft>
                <a:spcPts val="0"/>
              </a:spcAft>
              <a:buNone/>
            </a:pPr>
            <a:r>
              <a:rPr lang="en-US">
                <a:latin typeface="Open Sans"/>
                <a:ea typeface="Open Sans"/>
                <a:cs typeface="Open Sans"/>
                <a:sym typeface="Open Sans"/>
              </a:rPr>
              <a:t>Slide 5</a:t>
            </a:r>
            <a:br>
              <a:rPr lang="en-US">
                <a:latin typeface="Open Sans"/>
                <a:ea typeface="Open Sans"/>
                <a:cs typeface="Open Sans"/>
                <a:sym typeface="Open Sans"/>
              </a:rPr>
            </a:br>
            <a:r>
              <a:rPr lang="en-US" sz="1000">
                <a:latin typeface="Open Sans"/>
                <a:ea typeface="Open Sans"/>
                <a:cs typeface="Open Sans"/>
                <a:sym typeface="Open Sans"/>
              </a:rPr>
              <a:t>“Plat Book of Greater Miami, Florida, and Suburbs.” Philadelphia: G.M. Hopkins 1925, </a:t>
            </a:r>
            <a:r>
              <a:rPr lang="en-US" sz="1000" u="sng">
                <a:solidFill>
                  <a:schemeClr val="hlink"/>
                </a:solidFill>
                <a:highlight>
                  <a:srgbClr val="F1EFEB"/>
                </a:highlight>
                <a:latin typeface="Open Sans"/>
                <a:ea typeface="Open Sans"/>
                <a:cs typeface="Open Sans"/>
                <a:sym typeface="Open Sans"/>
                <a:hlinkClick r:id="rId7"/>
              </a:rPr>
              <a:t>http://dpanther.fiu.edu/dpService/dpPurlService/purl/FISC000211/00001</a:t>
            </a:r>
            <a:endParaRPr>
              <a:latin typeface="Open Sans"/>
              <a:ea typeface="Open Sans"/>
              <a:cs typeface="Open Sans"/>
              <a:sym typeface="Open Sans"/>
            </a:endParaRPr>
          </a:p>
          <a:p>
            <a:pPr marL="0" lvl="0" indent="0" algn="l" rtl="0">
              <a:spcBef>
                <a:spcPts val="1000"/>
              </a:spcBef>
              <a:spcAft>
                <a:spcPts val="0"/>
              </a:spcAft>
              <a:buNone/>
            </a:pPr>
            <a:r>
              <a:rPr lang="en-US">
                <a:latin typeface="Open Sans"/>
                <a:ea typeface="Open Sans"/>
                <a:cs typeface="Open Sans"/>
                <a:sym typeface="Open Sans"/>
              </a:rPr>
              <a:t>Slide 6</a:t>
            </a:r>
            <a:br>
              <a:rPr lang="en-US">
                <a:latin typeface="Open Sans"/>
                <a:ea typeface="Open Sans"/>
                <a:cs typeface="Open Sans"/>
                <a:sym typeface="Open Sans"/>
              </a:rPr>
            </a:br>
            <a:r>
              <a:rPr lang="en-US" sz="1000">
                <a:latin typeface="Open Sans"/>
                <a:ea typeface="Open Sans"/>
                <a:cs typeface="Open Sans"/>
                <a:sym typeface="Open Sans"/>
              </a:rPr>
              <a:t>“Plat Book of Greater Miami, Florida, and Suburbs.” Philadelphia: G.M. Hopkins 1925, </a:t>
            </a:r>
            <a:r>
              <a:rPr lang="en-US" sz="1000" u="sng">
                <a:solidFill>
                  <a:schemeClr val="hlink"/>
                </a:solidFill>
                <a:highlight>
                  <a:srgbClr val="F1EFEB"/>
                </a:highlight>
                <a:latin typeface="Open Sans"/>
                <a:ea typeface="Open Sans"/>
                <a:cs typeface="Open Sans"/>
                <a:sym typeface="Open Sans"/>
                <a:hlinkClick r:id="rId7"/>
              </a:rPr>
              <a:t>http://dpanther.fiu.edu/dpService/dpPurlService/purl/FISC000211/00001</a:t>
            </a:r>
            <a:endParaRPr>
              <a:latin typeface="Open Sans"/>
              <a:ea typeface="Open Sans"/>
              <a:cs typeface="Open Sans"/>
              <a:sym typeface="Open Sans"/>
            </a:endParaRPr>
          </a:p>
          <a:p>
            <a:pPr marL="0" lvl="0" indent="0" algn="l" rtl="0">
              <a:spcBef>
                <a:spcPts val="0"/>
              </a:spcBef>
              <a:spcAft>
                <a:spcPts val="1000"/>
              </a:spcAft>
              <a:buNone/>
            </a:pPr>
            <a:endParaRPr>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
          <p:cNvSpPr/>
          <p:nvPr/>
        </p:nvSpPr>
        <p:spPr>
          <a:xfrm>
            <a:off x="638177" y="638702"/>
            <a:ext cx="10915500" cy="5588100"/>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Light"/>
              <a:ea typeface="Open Sans Light"/>
              <a:cs typeface="Open Sans Light"/>
              <a:sym typeface="Open Sans Light"/>
            </a:endParaRPr>
          </a:p>
        </p:txBody>
      </p:sp>
      <p:cxnSp>
        <p:nvCxnSpPr>
          <p:cNvPr id="183" name="Google Shape;183;p2"/>
          <p:cNvCxnSpPr/>
          <p:nvPr/>
        </p:nvCxnSpPr>
        <p:spPr>
          <a:xfrm>
            <a:off x="1389360" y="0"/>
            <a:ext cx="0" cy="1713387"/>
          </a:xfrm>
          <a:prstGeom prst="straightConnector1">
            <a:avLst/>
          </a:prstGeom>
          <a:noFill/>
          <a:ln w="19050" cap="flat" cmpd="sng">
            <a:solidFill>
              <a:schemeClr val="accent1"/>
            </a:solidFill>
            <a:prstDash val="solid"/>
            <a:miter lim="800000"/>
            <a:headEnd type="none" w="sm" len="sm"/>
            <a:tailEnd type="none" w="sm" len="sm"/>
          </a:ln>
        </p:spPr>
      </p:cxnSp>
      <p:sp>
        <p:nvSpPr>
          <p:cNvPr id="184" name="Google Shape;184;p2"/>
          <p:cNvSpPr txBox="1">
            <a:spLocks noGrp="1"/>
          </p:cNvSpPr>
          <p:nvPr>
            <p:ph type="title"/>
          </p:nvPr>
        </p:nvSpPr>
        <p:spPr>
          <a:xfrm>
            <a:off x="905575" y="1845175"/>
            <a:ext cx="4171800" cy="495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2400"/>
              <a:buFont typeface="Arial"/>
              <a:buNone/>
            </a:pPr>
            <a:r>
              <a:rPr lang="en-US" sz="2900"/>
              <a:t>Overview</a:t>
            </a:r>
            <a:endParaRPr sz="2900"/>
          </a:p>
        </p:txBody>
      </p:sp>
      <p:sp>
        <p:nvSpPr>
          <p:cNvPr id="185" name="Google Shape;185;p2"/>
          <p:cNvSpPr txBox="1">
            <a:spLocks noGrp="1"/>
          </p:cNvSpPr>
          <p:nvPr>
            <p:ph type="body" idx="1"/>
          </p:nvPr>
        </p:nvSpPr>
        <p:spPr>
          <a:xfrm>
            <a:off x="773300" y="2472550"/>
            <a:ext cx="4965000" cy="3749100"/>
          </a:xfrm>
          <a:prstGeom prst="rect">
            <a:avLst/>
          </a:prstGeom>
          <a:noFill/>
          <a:ln>
            <a:noFill/>
          </a:ln>
        </p:spPr>
        <p:txBody>
          <a:bodyPr spcFirstLastPara="1" wrap="square" lIns="91425" tIns="45700" rIns="91425" bIns="45700" anchor="t" anchorCtr="0">
            <a:noAutofit/>
          </a:bodyPr>
          <a:lstStyle/>
          <a:p>
            <a:pPr marL="457200" lvl="0" indent="-342900" algn="l" rtl="0">
              <a:lnSpc>
                <a:spcPct val="150000"/>
              </a:lnSpc>
              <a:spcBef>
                <a:spcPts val="1200"/>
              </a:spcBef>
              <a:spcAft>
                <a:spcPts val="0"/>
              </a:spcAft>
              <a:buSzPts val="1800"/>
              <a:buFont typeface="Open Sans"/>
              <a:buChar char="-"/>
            </a:pPr>
            <a:r>
              <a:rPr lang="en-US" sz="1800">
                <a:latin typeface="Open Sans"/>
                <a:ea typeface="Open Sans"/>
                <a:cs typeface="Open Sans"/>
                <a:sym typeface="Open Sans"/>
              </a:rPr>
              <a:t>Dana A. Dorsey: Miami's First Black Millionaire</a:t>
            </a:r>
            <a:endParaRPr sz="1800">
              <a:latin typeface="Open Sans"/>
              <a:ea typeface="Open Sans"/>
              <a:cs typeface="Open Sans"/>
              <a:sym typeface="Open Sans"/>
            </a:endParaRPr>
          </a:p>
          <a:p>
            <a:pPr marL="457200" lvl="0" indent="-342900" algn="l" rtl="0">
              <a:lnSpc>
                <a:spcPct val="150000"/>
              </a:lnSpc>
              <a:spcBef>
                <a:spcPts val="0"/>
              </a:spcBef>
              <a:spcAft>
                <a:spcPts val="0"/>
              </a:spcAft>
              <a:buSzPts val="1800"/>
              <a:buFont typeface="Open Sans"/>
              <a:buChar char="-"/>
            </a:pPr>
            <a:r>
              <a:rPr lang="en-US" sz="1800">
                <a:latin typeface="Open Sans"/>
                <a:ea typeface="Open Sans"/>
                <a:cs typeface="Open Sans"/>
                <a:sym typeface="Open Sans"/>
              </a:rPr>
              <a:t>The Project</a:t>
            </a:r>
            <a:endParaRPr>
              <a:latin typeface="Open Sans"/>
              <a:ea typeface="Open Sans"/>
              <a:cs typeface="Open Sans"/>
              <a:sym typeface="Open Sans"/>
            </a:endParaRPr>
          </a:p>
          <a:p>
            <a:pPr marL="457200" lvl="0" indent="-342900" algn="l" rtl="0">
              <a:lnSpc>
                <a:spcPct val="150000"/>
              </a:lnSpc>
              <a:spcBef>
                <a:spcPts val="0"/>
              </a:spcBef>
              <a:spcAft>
                <a:spcPts val="0"/>
              </a:spcAft>
              <a:buSzPts val="1800"/>
              <a:buFont typeface="Open Sans"/>
              <a:buChar char="-"/>
            </a:pPr>
            <a:r>
              <a:rPr lang="en-US" sz="1800">
                <a:latin typeface="Open Sans"/>
                <a:ea typeface="Open Sans"/>
                <a:cs typeface="Open Sans"/>
                <a:sym typeface="Open Sans"/>
              </a:rPr>
              <a:t>Collections as Data &amp; Reparative Archival Practice</a:t>
            </a:r>
            <a:endParaRPr sz="1800">
              <a:latin typeface="Open Sans"/>
              <a:ea typeface="Open Sans"/>
              <a:cs typeface="Open Sans"/>
              <a:sym typeface="Open Sans"/>
            </a:endParaRPr>
          </a:p>
          <a:p>
            <a:pPr marL="457200" lvl="0" indent="-342900" algn="l" rtl="0">
              <a:lnSpc>
                <a:spcPct val="150000"/>
              </a:lnSpc>
              <a:spcBef>
                <a:spcPts val="0"/>
              </a:spcBef>
              <a:spcAft>
                <a:spcPts val="0"/>
              </a:spcAft>
              <a:buSzPts val="1800"/>
              <a:buFont typeface="Open Sans"/>
              <a:buChar char="-"/>
            </a:pPr>
            <a:r>
              <a:rPr lang="en-US" sz="1800">
                <a:latin typeface="Open Sans"/>
                <a:ea typeface="Open Sans"/>
                <a:cs typeface="Open Sans"/>
                <a:sym typeface="Open Sans"/>
              </a:rPr>
              <a:t>Ethical Data Practices</a:t>
            </a:r>
            <a:endParaRPr sz="1800">
              <a:latin typeface="Open Sans"/>
              <a:ea typeface="Open Sans"/>
              <a:cs typeface="Open Sans"/>
              <a:sym typeface="Open Sans"/>
            </a:endParaRPr>
          </a:p>
          <a:p>
            <a:pPr marL="457200" lvl="0" indent="-342900" algn="l" rtl="0">
              <a:lnSpc>
                <a:spcPct val="150000"/>
              </a:lnSpc>
              <a:spcBef>
                <a:spcPts val="0"/>
              </a:spcBef>
              <a:spcAft>
                <a:spcPts val="0"/>
              </a:spcAft>
              <a:buSzPts val="1800"/>
              <a:buFont typeface="Open Sans"/>
              <a:buChar char="-"/>
            </a:pPr>
            <a:r>
              <a:rPr lang="en-US" sz="1800">
                <a:latin typeface="Open Sans"/>
                <a:ea typeface="Open Sans"/>
                <a:cs typeface="Open Sans"/>
                <a:sym typeface="Open Sans"/>
              </a:rPr>
              <a:t>Curating Data from Historical Resources</a:t>
            </a:r>
            <a:endParaRPr sz="1800">
              <a:latin typeface="Open Sans"/>
              <a:ea typeface="Open Sans"/>
              <a:cs typeface="Open Sans"/>
              <a:sym typeface="Open Sans"/>
            </a:endParaRPr>
          </a:p>
        </p:txBody>
      </p:sp>
      <p:sp>
        <p:nvSpPr>
          <p:cNvPr id="186" name="Google Shape;18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pic>
        <p:nvPicPr>
          <p:cNvPr id="187" name="Google Shape;187;p2" descr="Letter from C. J. Colville to Dana A. Dorsey regarding J. J. Hurd's Estate, 1930 "/>
          <p:cNvPicPr preferRelativeResize="0">
            <a:picLocks noGrp="1"/>
          </p:cNvPicPr>
          <p:nvPr>
            <p:ph type="pic" idx="2"/>
          </p:nvPr>
        </p:nvPicPr>
        <p:blipFill rotWithShape="1">
          <a:blip r:embed="rId3">
            <a:alphaModFix/>
          </a:blip>
          <a:srcRect l="7672" r="-7672" b="26383"/>
          <a:stretch/>
        </p:blipFill>
        <p:spPr>
          <a:xfrm>
            <a:off x="5965371" y="0"/>
            <a:ext cx="6455220" cy="686561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
          <p:cNvSpPr txBox="1">
            <a:spLocks noGrp="1"/>
          </p:cNvSpPr>
          <p:nvPr>
            <p:ph type="title"/>
          </p:nvPr>
        </p:nvSpPr>
        <p:spPr>
          <a:xfrm rot="-5400000">
            <a:off x="-810973" y="4189152"/>
            <a:ext cx="3121302" cy="469478"/>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accent1"/>
              </a:buClr>
              <a:buSzPts val="2400"/>
              <a:buFont typeface="Arial"/>
              <a:buNone/>
            </a:pPr>
            <a:r>
              <a:rPr lang="en-US"/>
              <a:t>Background</a:t>
            </a:r>
            <a:endParaRPr/>
          </a:p>
        </p:txBody>
      </p:sp>
      <p:sp>
        <p:nvSpPr>
          <p:cNvPr id="193" name="Google Shape;193;p3"/>
          <p:cNvSpPr txBox="1">
            <a:spLocks noGrp="1"/>
          </p:cNvSpPr>
          <p:nvPr>
            <p:ph type="body" idx="1"/>
          </p:nvPr>
        </p:nvSpPr>
        <p:spPr>
          <a:xfrm>
            <a:off x="6750189" y="2320158"/>
            <a:ext cx="3267000" cy="3267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accent1"/>
              </a:buClr>
              <a:buSzPts val="1600"/>
              <a:buNone/>
            </a:pPr>
            <a:r>
              <a:rPr lang="en-US"/>
              <a:t>Dana A. Dorsey</a:t>
            </a:r>
            <a:endParaRPr/>
          </a:p>
        </p:txBody>
      </p:sp>
      <p:sp>
        <p:nvSpPr>
          <p:cNvPr id="194" name="Google Shape;194;p3"/>
          <p:cNvSpPr txBox="1">
            <a:spLocks noGrp="1"/>
          </p:cNvSpPr>
          <p:nvPr>
            <p:ph type="body" idx="3"/>
          </p:nvPr>
        </p:nvSpPr>
        <p:spPr>
          <a:xfrm>
            <a:off x="6749500" y="2680625"/>
            <a:ext cx="4992600" cy="3823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400">
                <a:latin typeface="Open Sans"/>
                <a:ea typeface="Open Sans"/>
                <a:cs typeface="Open Sans"/>
                <a:sym typeface="Open Sans"/>
              </a:rPr>
              <a:t>The historical data that we are using in the grant focuses on a collection of papers that belonged to Dana A. Dorsey. Dorsey was regarded as Miami’s first Black millionaire, who was known to have amassed wealth through real estate. He moved to Miami in the late 1890’s and lived there until his passing in 1940.</a:t>
            </a:r>
            <a:endParaRPr sz="1400">
              <a:latin typeface="Open Sans"/>
              <a:ea typeface="Open Sans"/>
              <a:cs typeface="Open Sans"/>
              <a:sym typeface="Open Sans"/>
            </a:endParaRPr>
          </a:p>
          <a:p>
            <a:pPr marL="0" lvl="0" indent="0" algn="l" rtl="0">
              <a:lnSpc>
                <a:spcPct val="115000"/>
              </a:lnSpc>
              <a:spcBef>
                <a:spcPts val="1000"/>
              </a:spcBef>
              <a:spcAft>
                <a:spcPts val="1000"/>
              </a:spcAft>
              <a:buNone/>
            </a:pPr>
            <a:r>
              <a:rPr lang="en-US" sz="1400">
                <a:latin typeface="Open Sans"/>
                <a:ea typeface="Open Sans"/>
                <a:cs typeface="Open Sans"/>
                <a:sym typeface="Open Sans"/>
              </a:rPr>
              <a:t>FIU professor emeritus, Dr. Marvin Dunn donated the Dorsey papers to the Florida International University Libraries in 1999. The papers were digitized and made available online in 2003. The collection consists of 291 documents which include warranty deeds, mortgages, legal documents, and correspondence, detailing the properties and locations of what were the newly created Miami sub-divisions from around 1900 through 1940. </a:t>
            </a:r>
            <a:endParaRPr>
              <a:solidFill>
                <a:srgbClr val="000000"/>
              </a:solidFill>
              <a:latin typeface="Open Sans"/>
              <a:ea typeface="Open Sans"/>
              <a:cs typeface="Open Sans"/>
              <a:sym typeface="Open Sans"/>
            </a:endParaRPr>
          </a:p>
        </p:txBody>
      </p:sp>
      <p:sp>
        <p:nvSpPr>
          <p:cNvPr id="195" name="Google Shape;195;p3"/>
          <p:cNvSpPr txBox="1">
            <a:spLocks noGrp="1"/>
          </p:cNvSpPr>
          <p:nvPr>
            <p:ph type="dt" idx="10"/>
          </p:nvPr>
        </p:nvSpPr>
        <p:spPr>
          <a:xfrm>
            <a:off x="1571846"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8/05/20XX</a:t>
            </a:r>
            <a:endParaRPr/>
          </a:p>
        </p:txBody>
      </p:sp>
      <p:sp>
        <p:nvSpPr>
          <p:cNvPr id="196" name="Google Shape;196;p3"/>
          <p:cNvSpPr txBox="1">
            <a:spLocks noGrp="1"/>
          </p:cNvSpPr>
          <p:nvPr>
            <p:ph type="sldNum" idx="12"/>
          </p:nvPr>
        </p:nvSpPr>
        <p:spPr>
          <a:xfrm>
            <a:off x="10510344" y="6356350"/>
            <a:ext cx="84345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pic>
        <p:nvPicPr>
          <p:cNvPr id="197" name="Google Shape;197;p3" descr="“Looking Back at Being Black,” Miami Herald. Miami, Fla: Herald Print. and Pub. Co., February 1, 1976. "/>
          <p:cNvPicPr preferRelativeResize="0">
            <a:picLocks noGrp="1"/>
          </p:cNvPicPr>
          <p:nvPr>
            <p:ph type="pic" idx="2"/>
          </p:nvPr>
        </p:nvPicPr>
        <p:blipFill rotWithShape="1">
          <a:blip r:embed="rId3">
            <a:alphaModFix/>
          </a:blip>
          <a:srcRect l="18292" t="12551" r="62350" b="55478"/>
          <a:stretch/>
        </p:blipFill>
        <p:spPr>
          <a:xfrm>
            <a:off x="1796884" y="877823"/>
            <a:ext cx="4299116" cy="4663442"/>
          </a:xfrm>
          <a:prstGeom prst="rect">
            <a:avLst/>
          </a:prstGeom>
          <a:noFill/>
          <a:ln>
            <a:noFill/>
          </a:ln>
        </p:spPr>
      </p:pic>
      <p:pic>
        <p:nvPicPr>
          <p:cNvPr id="198" name="Google Shape;198;p3"/>
          <p:cNvPicPr preferRelativeResize="0"/>
          <p:nvPr/>
        </p:nvPicPr>
        <p:blipFill>
          <a:blip r:embed="rId4">
            <a:alphaModFix/>
          </a:blip>
          <a:stretch>
            <a:fillRect/>
          </a:stretch>
        </p:blipFill>
        <p:spPr>
          <a:xfrm>
            <a:off x="6907600" y="319109"/>
            <a:ext cx="4834501" cy="9357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1e95d75f975_4_0"/>
          <p:cNvSpPr txBox="1">
            <a:spLocks noGrp="1"/>
          </p:cNvSpPr>
          <p:nvPr>
            <p:ph type="body" idx="2"/>
          </p:nvPr>
        </p:nvSpPr>
        <p:spPr>
          <a:xfrm>
            <a:off x="7522025" y="2289400"/>
            <a:ext cx="3956700" cy="35820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300">
                <a:latin typeface="Open Sans"/>
                <a:ea typeface="Open Sans"/>
                <a:cs typeface="Open Sans"/>
                <a:sym typeface="Open Sans"/>
              </a:rPr>
              <a:t>B</a:t>
            </a:r>
            <a:r>
              <a:rPr lang="en-US" sz="1500">
                <a:latin typeface="Open Sans"/>
                <a:ea typeface="Open Sans"/>
                <a:cs typeface="Open Sans"/>
                <a:sym typeface="Open Sans"/>
              </a:rPr>
              <a:t>ecause the documents contained location information referenced in multiple ways, no systematic method had been determined to access the data.</a:t>
            </a:r>
            <a:r>
              <a:rPr lang="en-US" sz="1600">
                <a:latin typeface="Open Sans"/>
                <a:ea typeface="Open Sans"/>
                <a:cs typeface="Open Sans"/>
                <a:sym typeface="Open Sans"/>
              </a:rPr>
              <a:t> </a:t>
            </a:r>
            <a:endParaRPr sz="1600">
              <a:latin typeface="Open Sans"/>
              <a:ea typeface="Open Sans"/>
              <a:cs typeface="Open Sans"/>
              <a:sym typeface="Open Sans"/>
            </a:endParaRPr>
          </a:p>
          <a:p>
            <a:pPr marL="0" lvl="0" indent="0" algn="l" rtl="0">
              <a:lnSpc>
                <a:spcPct val="115000"/>
              </a:lnSpc>
              <a:spcBef>
                <a:spcPts val="0"/>
              </a:spcBef>
              <a:spcAft>
                <a:spcPts val="0"/>
              </a:spcAft>
              <a:buNone/>
            </a:pP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None/>
            </a:pPr>
            <a:endParaRPr>
              <a:latin typeface="Arial"/>
              <a:ea typeface="Arial"/>
              <a:cs typeface="Arial"/>
              <a:sym typeface="Arial"/>
            </a:endParaRPr>
          </a:p>
          <a:p>
            <a:pPr marL="0" lvl="0" indent="0" algn="l" rtl="0">
              <a:lnSpc>
                <a:spcPct val="115000"/>
              </a:lnSpc>
              <a:spcBef>
                <a:spcPts val="0"/>
              </a:spcBef>
              <a:spcAft>
                <a:spcPts val="0"/>
              </a:spcAft>
              <a:buNone/>
            </a:pPr>
            <a:endParaRPr>
              <a:latin typeface="Arial"/>
              <a:ea typeface="Arial"/>
              <a:cs typeface="Arial"/>
              <a:sym typeface="Arial"/>
            </a:endParaRPr>
          </a:p>
          <a:p>
            <a:pPr marL="0" lvl="0" indent="0" algn="l" rtl="0">
              <a:lnSpc>
                <a:spcPct val="115000"/>
              </a:lnSpc>
              <a:spcBef>
                <a:spcPts val="0"/>
              </a:spcBef>
              <a:spcAft>
                <a:spcPts val="0"/>
              </a:spcAft>
              <a:buNone/>
            </a:pPr>
            <a:endParaRPr>
              <a:latin typeface="Arial"/>
              <a:ea typeface="Arial"/>
              <a:cs typeface="Arial"/>
              <a:sym typeface="Arial"/>
            </a:endParaRPr>
          </a:p>
          <a:p>
            <a:pPr marL="0" lvl="0" indent="0" algn="l" rtl="0">
              <a:lnSpc>
                <a:spcPct val="115000"/>
              </a:lnSpc>
              <a:spcBef>
                <a:spcPts val="0"/>
              </a:spcBef>
              <a:spcAft>
                <a:spcPts val="0"/>
              </a:spcAft>
              <a:buNone/>
            </a:pPr>
            <a:endParaRPr>
              <a:latin typeface="Arial"/>
              <a:ea typeface="Arial"/>
              <a:cs typeface="Arial"/>
              <a:sym typeface="Arial"/>
            </a:endParaRPr>
          </a:p>
          <a:p>
            <a:pPr marL="0" lvl="0" indent="0" algn="l" rtl="0">
              <a:lnSpc>
                <a:spcPct val="115000"/>
              </a:lnSpc>
              <a:spcBef>
                <a:spcPts val="0"/>
              </a:spcBef>
              <a:spcAft>
                <a:spcPts val="0"/>
              </a:spcAft>
              <a:buNone/>
            </a:pPr>
            <a:endParaRPr/>
          </a:p>
        </p:txBody>
      </p:sp>
      <p:cxnSp>
        <p:nvCxnSpPr>
          <p:cNvPr id="205" name="Google Shape;205;g1e95d75f975_4_0"/>
          <p:cNvCxnSpPr/>
          <p:nvPr/>
        </p:nvCxnSpPr>
        <p:spPr>
          <a:xfrm>
            <a:off x="1389360" y="0"/>
            <a:ext cx="0" cy="1713300"/>
          </a:xfrm>
          <a:prstGeom prst="straightConnector1">
            <a:avLst/>
          </a:prstGeom>
          <a:noFill/>
          <a:ln w="19050" cap="flat" cmpd="sng">
            <a:solidFill>
              <a:schemeClr val="accent1"/>
            </a:solidFill>
            <a:prstDash val="solid"/>
            <a:miter lim="800000"/>
            <a:headEnd type="none" w="sm" len="sm"/>
            <a:tailEnd type="none" w="sm" len="sm"/>
          </a:ln>
        </p:spPr>
      </p:cxnSp>
      <p:pic>
        <p:nvPicPr>
          <p:cNvPr id="206" name="Google Shape;206;g1e95d75f975_4_0" descr="Warranty Deed of Conveyance between A. J. Carter and Daisy B. Carter, 1908 "/>
          <p:cNvPicPr preferRelativeResize="0"/>
          <p:nvPr/>
        </p:nvPicPr>
        <p:blipFill>
          <a:blip r:embed="rId3">
            <a:alphaModFix/>
          </a:blip>
          <a:stretch>
            <a:fillRect/>
          </a:stretch>
        </p:blipFill>
        <p:spPr>
          <a:xfrm>
            <a:off x="700350" y="849750"/>
            <a:ext cx="3213774" cy="5158500"/>
          </a:xfrm>
          <a:prstGeom prst="rect">
            <a:avLst/>
          </a:prstGeom>
          <a:noFill/>
          <a:ln w="9525" cap="flat" cmpd="sng">
            <a:solidFill>
              <a:schemeClr val="dk2"/>
            </a:solidFill>
            <a:prstDash val="solid"/>
            <a:round/>
            <a:headEnd type="none" w="sm" len="sm"/>
            <a:tailEnd type="none" w="sm" len="sm"/>
          </a:ln>
        </p:spPr>
      </p:pic>
      <p:sp>
        <p:nvSpPr>
          <p:cNvPr id="207" name="Google Shape;207;g1e95d75f975_4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solidFill>
                  <a:srgbClr val="757070"/>
                </a:solidFill>
              </a:rPr>
              <a:t>4</a:t>
            </a:fld>
            <a:endParaRPr>
              <a:solidFill>
                <a:srgbClr val="757070"/>
              </a:solidFill>
            </a:endParaRPr>
          </a:p>
        </p:txBody>
      </p:sp>
      <p:sp>
        <p:nvSpPr>
          <p:cNvPr id="208" name="Google Shape;208;g1e95d75f975_4_0"/>
          <p:cNvSpPr txBox="1">
            <a:spLocks noGrp="1"/>
          </p:cNvSpPr>
          <p:nvPr>
            <p:ph type="title"/>
          </p:nvPr>
        </p:nvSpPr>
        <p:spPr>
          <a:xfrm>
            <a:off x="7522025" y="721225"/>
            <a:ext cx="3956700" cy="126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Dana A. Dorsey Papers</a:t>
            </a:r>
            <a:endParaRPr/>
          </a:p>
        </p:txBody>
      </p:sp>
      <p:sp>
        <p:nvSpPr>
          <p:cNvPr id="209" name="Google Shape;209;g1e95d75f975_4_0"/>
          <p:cNvSpPr txBox="1">
            <a:spLocks noGrp="1"/>
          </p:cNvSpPr>
          <p:nvPr>
            <p:ph type="body" idx="1"/>
          </p:nvPr>
        </p:nvSpPr>
        <p:spPr>
          <a:xfrm>
            <a:off x="7522025" y="1797550"/>
            <a:ext cx="4006200" cy="4308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accent1"/>
              </a:buClr>
              <a:buSzPts val="1600"/>
              <a:buNone/>
            </a:pPr>
            <a:r>
              <a:rPr lang="en-US">
                <a:latin typeface="Open Sans"/>
                <a:ea typeface="Open Sans"/>
                <a:cs typeface="Open Sans"/>
                <a:sym typeface="Open Sans"/>
              </a:rPr>
              <a:t>Warranty deeds, mortgages, legal documents</a:t>
            </a:r>
            <a:endParaRPr>
              <a:latin typeface="Open Sans"/>
              <a:ea typeface="Open Sans"/>
              <a:cs typeface="Open Sans"/>
              <a:sym typeface="Open Sans"/>
            </a:endParaRPr>
          </a:p>
        </p:txBody>
      </p:sp>
      <p:pic>
        <p:nvPicPr>
          <p:cNvPr id="210" name="Google Shape;210;g1e95d75f975_4_0" descr="Abstract of Title. Miami Title and Abstract Co. Dana A. Dorsey, 1935 "/>
          <p:cNvPicPr preferRelativeResize="0"/>
          <p:nvPr/>
        </p:nvPicPr>
        <p:blipFill>
          <a:blip r:embed="rId4">
            <a:alphaModFix/>
          </a:blip>
          <a:stretch>
            <a:fillRect/>
          </a:stretch>
        </p:blipFill>
        <p:spPr>
          <a:xfrm>
            <a:off x="3996550" y="854800"/>
            <a:ext cx="3050264" cy="5158502"/>
          </a:xfrm>
          <a:prstGeom prst="rect">
            <a:avLst/>
          </a:prstGeom>
          <a:noFill/>
          <a:ln w="9525" cap="flat" cmpd="sng">
            <a:solidFill>
              <a:schemeClr val="dk2"/>
            </a:solidFill>
            <a:prstDash val="solid"/>
            <a:round/>
            <a:headEnd type="none" w="sm" len="sm"/>
            <a:tailEnd type="none" w="sm" len="sm"/>
          </a:ln>
        </p:spPr>
      </p:pic>
      <p:pic>
        <p:nvPicPr>
          <p:cNvPr id="211" name="Google Shape;211;g1e95d75f975_4_0" descr="A close up of a piece of paper&#10;&#10;Description automatically generated"/>
          <p:cNvPicPr preferRelativeResize="0"/>
          <p:nvPr/>
        </p:nvPicPr>
        <p:blipFill>
          <a:blip r:embed="rId5">
            <a:alphaModFix/>
          </a:blip>
          <a:stretch>
            <a:fillRect/>
          </a:stretch>
        </p:blipFill>
        <p:spPr>
          <a:xfrm>
            <a:off x="700350" y="2055975"/>
            <a:ext cx="6708350" cy="2651050"/>
          </a:xfrm>
          <a:prstGeom prst="rect">
            <a:avLst/>
          </a:prstGeom>
          <a:noFill/>
          <a:ln w="28575" cap="flat" cmpd="sng">
            <a:solidFill>
              <a:schemeClr val="dk2"/>
            </a:solidFill>
            <a:prstDash val="solid"/>
            <a:round/>
            <a:headEnd type="none" w="sm" len="sm"/>
            <a:tailEnd type="none" w="sm" len="sm"/>
          </a:ln>
        </p:spPr>
      </p:pic>
      <p:pic>
        <p:nvPicPr>
          <p:cNvPr id="212" name="Google Shape;212;g1e95d75f975_4_0" descr="A close up of a text - &quot;Lots 9 and 10&quot;"/>
          <p:cNvPicPr preferRelativeResize="0"/>
          <p:nvPr/>
        </p:nvPicPr>
        <p:blipFill>
          <a:blip r:embed="rId6">
            <a:alphaModFix/>
          </a:blip>
          <a:stretch>
            <a:fillRect/>
          </a:stretch>
        </p:blipFill>
        <p:spPr>
          <a:xfrm>
            <a:off x="2411050" y="1870525"/>
            <a:ext cx="4324350" cy="895350"/>
          </a:xfrm>
          <a:prstGeom prst="rect">
            <a:avLst/>
          </a:prstGeom>
          <a:noFill/>
          <a:ln w="28575" cap="flat" cmpd="sng">
            <a:solidFill>
              <a:schemeClr val="dk2"/>
            </a:solidFill>
            <a:prstDash val="solid"/>
            <a:round/>
            <a:headEnd type="none" w="sm" len="sm"/>
            <a:tailEnd type="none" w="sm" len="sm"/>
          </a:ln>
        </p:spPr>
      </p:pic>
      <p:pic>
        <p:nvPicPr>
          <p:cNvPr id="213" name="Google Shape;213;g1e95d75f975_4_0" descr="Deed of Conveyance between P. W. White and Dana A. Dorsey, 1904 "/>
          <p:cNvPicPr preferRelativeResize="0"/>
          <p:nvPr/>
        </p:nvPicPr>
        <p:blipFill>
          <a:blip r:embed="rId7">
            <a:alphaModFix/>
          </a:blip>
          <a:stretch>
            <a:fillRect/>
          </a:stretch>
        </p:blipFill>
        <p:spPr>
          <a:xfrm>
            <a:off x="1352050" y="849750"/>
            <a:ext cx="3118268" cy="5158502"/>
          </a:xfrm>
          <a:prstGeom prst="rect">
            <a:avLst/>
          </a:prstGeom>
          <a:noFill/>
          <a:ln w="9525" cap="flat" cmpd="sng">
            <a:solidFill>
              <a:schemeClr val="dk2"/>
            </a:solidFill>
            <a:prstDash val="solid"/>
            <a:round/>
            <a:headEnd type="none" w="sm" len="sm"/>
            <a:tailEnd type="none" w="sm" len="sm"/>
          </a:ln>
        </p:spPr>
      </p:pic>
      <p:pic>
        <p:nvPicPr>
          <p:cNvPr id="214" name="Google Shape;214;g1e95d75f975_4_0" descr="A close up of text &quot;Lots numbered Thirty Six...&quot;"/>
          <p:cNvPicPr preferRelativeResize="0"/>
          <p:nvPr/>
        </p:nvPicPr>
        <p:blipFill>
          <a:blip r:embed="rId8">
            <a:alphaModFix/>
          </a:blip>
          <a:stretch>
            <a:fillRect/>
          </a:stretch>
        </p:blipFill>
        <p:spPr>
          <a:xfrm>
            <a:off x="1497400" y="3646675"/>
            <a:ext cx="7847250" cy="1212050"/>
          </a:xfrm>
          <a:prstGeom prst="rect">
            <a:avLst/>
          </a:prstGeom>
          <a:noFill/>
          <a:ln w="2857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cxnSp>
        <p:nvCxnSpPr>
          <p:cNvPr id="220" name="Google Shape;220;g1e9615a4185_0_0"/>
          <p:cNvCxnSpPr/>
          <p:nvPr/>
        </p:nvCxnSpPr>
        <p:spPr>
          <a:xfrm>
            <a:off x="0" y="755452"/>
            <a:ext cx="12192000" cy="0"/>
          </a:xfrm>
          <a:prstGeom prst="straightConnector1">
            <a:avLst/>
          </a:prstGeom>
          <a:noFill/>
          <a:ln w="19050" cap="flat" cmpd="sng">
            <a:solidFill>
              <a:schemeClr val="accent1"/>
            </a:solidFill>
            <a:prstDash val="solid"/>
            <a:miter lim="800000"/>
            <a:headEnd type="none" w="sm" len="sm"/>
            <a:tailEnd type="none" w="sm" len="sm"/>
          </a:ln>
        </p:spPr>
      </p:cxnSp>
      <p:cxnSp>
        <p:nvCxnSpPr>
          <p:cNvPr id="221" name="Google Shape;221;g1e9615a4185_0_0"/>
          <p:cNvCxnSpPr/>
          <p:nvPr/>
        </p:nvCxnSpPr>
        <p:spPr>
          <a:xfrm>
            <a:off x="737290" y="0"/>
            <a:ext cx="0" cy="2509500"/>
          </a:xfrm>
          <a:prstGeom prst="straightConnector1">
            <a:avLst/>
          </a:prstGeom>
          <a:noFill/>
          <a:ln w="19050" cap="flat" cmpd="sng">
            <a:solidFill>
              <a:schemeClr val="accent1"/>
            </a:solidFill>
            <a:prstDash val="solid"/>
            <a:miter lim="800000"/>
            <a:headEnd type="none" w="sm" len="sm"/>
            <a:tailEnd type="none" w="sm" len="sm"/>
          </a:ln>
        </p:spPr>
      </p:cxnSp>
      <p:pic>
        <p:nvPicPr>
          <p:cNvPr id="222" name="Google Shape;222;g1e9615a4185_0_0" descr="“Plat Book of Greater Miami, Florida, and Suburbs.” Philadelphia: G.M. Hopkins 1925 - with plats highlighted"/>
          <p:cNvPicPr preferRelativeResize="0"/>
          <p:nvPr/>
        </p:nvPicPr>
        <p:blipFill rotWithShape="1">
          <a:blip r:embed="rId3">
            <a:alphaModFix/>
          </a:blip>
          <a:srcRect l="11639" t="5423" r="28520" b="15743"/>
          <a:stretch/>
        </p:blipFill>
        <p:spPr>
          <a:xfrm>
            <a:off x="5387300" y="149800"/>
            <a:ext cx="6804700" cy="1732250"/>
          </a:xfrm>
          <a:prstGeom prst="rect">
            <a:avLst/>
          </a:prstGeom>
          <a:noFill/>
          <a:ln>
            <a:noFill/>
          </a:ln>
        </p:spPr>
      </p:pic>
      <p:sp>
        <p:nvSpPr>
          <p:cNvPr id="223" name="Google Shape;223;g1e9615a4185_0_0"/>
          <p:cNvSpPr txBox="1">
            <a:spLocks noGrp="1"/>
          </p:cNvSpPr>
          <p:nvPr>
            <p:ph type="sldNum" idx="12"/>
          </p:nvPr>
        </p:nvSpPr>
        <p:spPr>
          <a:xfrm>
            <a:off x="10510344" y="6356350"/>
            <a:ext cx="84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solidFill>
                  <a:srgbClr val="9B3D2A"/>
                </a:solidFill>
              </a:rPr>
              <a:t>5</a:t>
            </a:fld>
            <a:endParaRPr>
              <a:solidFill>
                <a:srgbClr val="9B3D2A"/>
              </a:solidFill>
            </a:endParaRPr>
          </a:p>
        </p:txBody>
      </p:sp>
      <p:sp>
        <p:nvSpPr>
          <p:cNvPr id="224" name="Google Shape;224;g1e9615a4185_0_0"/>
          <p:cNvSpPr txBox="1">
            <a:spLocks noGrp="1"/>
          </p:cNvSpPr>
          <p:nvPr>
            <p:ph type="body" idx="1"/>
          </p:nvPr>
        </p:nvSpPr>
        <p:spPr>
          <a:xfrm>
            <a:off x="5566150" y="1882050"/>
            <a:ext cx="6447000" cy="3347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a:solidFill>
                  <a:schemeClr val="lt1"/>
                </a:solidFill>
                <a:latin typeface="Open Sans"/>
                <a:ea typeface="Open Sans"/>
                <a:cs typeface="Open Sans"/>
                <a:sym typeface="Open Sans"/>
              </a:rPr>
              <a:t>In the fall of 2020, Dr. Levente Juhasz from the FIU Geographic Information Systems (GIS) Center devised a way to use scanned plat map sheets from the Hopkins’ 1925 Plat Map of Greater Miami in our collection to georeference the properties which led to the geolocation of 30 properties from the Dorsey documents. </a:t>
            </a:r>
            <a:endParaRPr>
              <a:solidFill>
                <a:schemeClr val="lt1"/>
              </a:solidFill>
              <a:latin typeface="Open Sans"/>
              <a:ea typeface="Open Sans"/>
              <a:cs typeface="Open Sans"/>
              <a:sym typeface="Open Sans"/>
            </a:endParaRPr>
          </a:p>
          <a:p>
            <a:pPr marL="0" lvl="0" indent="0" algn="l" rtl="0">
              <a:lnSpc>
                <a:spcPct val="115000"/>
              </a:lnSpc>
              <a:spcBef>
                <a:spcPts val="0"/>
              </a:spcBef>
              <a:spcAft>
                <a:spcPts val="0"/>
              </a:spcAft>
              <a:buNone/>
            </a:pPr>
            <a:endParaRPr>
              <a:solidFill>
                <a:schemeClr val="lt1"/>
              </a:solidFill>
              <a:latin typeface="Open Sans"/>
              <a:ea typeface="Open Sans"/>
              <a:cs typeface="Open Sans"/>
              <a:sym typeface="Open Sans"/>
            </a:endParaRPr>
          </a:p>
          <a:p>
            <a:pPr marL="0" lvl="0" indent="0" algn="l" rtl="0">
              <a:lnSpc>
                <a:spcPct val="115000"/>
              </a:lnSpc>
              <a:spcBef>
                <a:spcPts val="0"/>
              </a:spcBef>
              <a:spcAft>
                <a:spcPts val="0"/>
              </a:spcAft>
              <a:buNone/>
            </a:pPr>
            <a:endParaRPr>
              <a:solidFill>
                <a:schemeClr val="lt1"/>
              </a:solidFill>
              <a:latin typeface="Open Sans"/>
              <a:ea typeface="Open Sans"/>
              <a:cs typeface="Open Sans"/>
              <a:sym typeface="Open Sans"/>
            </a:endParaRPr>
          </a:p>
          <a:p>
            <a:pPr marL="0" lvl="0" indent="0" algn="l" rtl="0">
              <a:lnSpc>
                <a:spcPct val="115000"/>
              </a:lnSpc>
              <a:spcBef>
                <a:spcPts val="0"/>
              </a:spcBef>
              <a:spcAft>
                <a:spcPts val="0"/>
              </a:spcAft>
              <a:buNone/>
            </a:pPr>
            <a:r>
              <a:rPr lang="en-US">
                <a:solidFill>
                  <a:schemeClr val="lt1"/>
                </a:solidFill>
                <a:latin typeface="Open Sans"/>
                <a:ea typeface="Open Sans"/>
                <a:cs typeface="Open Sans"/>
                <a:sym typeface="Open Sans"/>
              </a:rPr>
              <a:t>Building on this success, we applied for and were awarded a NEH grant in 2022.  </a:t>
            </a:r>
            <a:endParaRPr>
              <a:solidFill>
                <a:schemeClr val="lt1"/>
              </a:solidFill>
              <a:latin typeface="Open Sans"/>
              <a:ea typeface="Open Sans"/>
              <a:cs typeface="Open Sans"/>
              <a:sym typeface="Open Sans"/>
            </a:endParaRPr>
          </a:p>
          <a:p>
            <a:pPr marL="0" lvl="0" indent="0" algn="l" rtl="0">
              <a:spcBef>
                <a:spcPts val="0"/>
              </a:spcBef>
              <a:spcAft>
                <a:spcPts val="0"/>
              </a:spcAft>
              <a:buNone/>
            </a:pPr>
            <a:endParaRPr/>
          </a:p>
        </p:txBody>
      </p:sp>
      <p:pic>
        <p:nvPicPr>
          <p:cNvPr id="225" name="Google Shape;225;g1e9615a4185_0_0" descr="“Plat Book of Greater Miami, Florida, and Suburbs.” Philadelphia: G.M. Hopkins 1925"/>
          <p:cNvPicPr preferRelativeResize="0"/>
          <p:nvPr/>
        </p:nvPicPr>
        <p:blipFill rotWithShape="1">
          <a:blip r:embed="rId4">
            <a:alphaModFix/>
          </a:blip>
          <a:srcRect t="1370"/>
          <a:stretch/>
        </p:blipFill>
        <p:spPr>
          <a:xfrm>
            <a:off x="976425" y="990300"/>
            <a:ext cx="3781726" cy="4877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91a14cfcd1_0_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solidFill>
                  <a:schemeClr val="accent1"/>
                </a:solidFill>
              </a:rPr>
              <a:t>6</a:t>
            </a:fld>
            <a:endParaRPr>
              <a:solidFill>
                <a:schemeClr val="accent1"/>
              </a:solidFill>
            </a:endParaRPr>
          </a:p>
        </p:txBody>
      </p:sp>
      <p:sp>
        <p:nvSpPr>
          <p:cNvPr id="232" name="Google Shape;232;g291a14cfcd1_0_8"/>
          <p:cNvSpPr txBox="1">
            <a:spLocks noGrp="1"/>
          </p:cNvSpPr>
          <p:nvPr>
            <p:ph type="title"/>
          </p:nvPr>
        </p:nvSpPr>
        <p:spPr>
          <a:xfrm>
            <a:off x="1883137" y="1360309"/>
            <a:ext cx="2909400" cy="657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National Endowment for the Humanities</a:t>
            </a:r>
            <a:endParaRPr/>
          </a:p>
        </p:txBody>
      </p:sp>
      <p:pic>
        <p:nvPicPr>
          <p:cNvPr id="233" name="Google Shape;233;g291a14cfcd1_0_8"/>
          <p:cNvPicPr preferRelativeResize="0"/>
          <p:nvPr/>
        </p:nvPicPr>
        <p:blipFill rotWithShape="1">
          <a:blip r:embed="rId3">
            <a:alphaModFix/>
          </a:blip>
          <a:srcRect l="2318" t="8306" r="75153" b="12126"/>
          <a:stretch/>
        </p:blipFill>
        <p:spPr>
          <a:xfrm>
            <a:off x="4721475" y="1272892"/>
            <a:ext cx="843601" cy="832720"/>
          </a:xfrm>
          <a:prstGeom prst="rect">
            <a:avLst/>
          </a:prstGeom>
          <a:noFill/>
          <a:ln>
            <a:noFill/>
          </a:ln>
        </p:spPr>
      </p:pic>
      <p:sp>
        <p:nvSpPr>
          <p:cNvPr id="234" name="Google Shape;234;g291a14cfcd1_0_8"/>
          <p:cNvSpPr txBox="1">
            <a:spLocks noGrp="1"/>
          </p:cNvSpPr>
          <p:nvPr>
            <p:ph type="body" idx="1"/>
          </p:nvPr>
        </p:nvSpPr>
        <p:spPr>
          <a:xfrm>
            <a:off x="6609608" y="852205"/>
            <a:ext cx="4834500" cy="23841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a:solidFill>
                  <a:schemeClr val="dk1"/>
                </a:solidFill>
                <a:latin typeface="Open Sans"/>
                <a:ea typeface="Open Sans"/>
                <a:cs typeface="Open Sans"/>
                <a:sym typeface="Open Sans"/>
              </a:rPr>
              <a:t>Humanities Collections and Reference Resources</a:t>
            </a:r>
            <a:endParaRPr>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US">
                <a:latin typeface="Open Sans"/>
                <a:ea typeface="Open Sans"/>
                <a:cs typeface="Open Sans"/>
                <a:sym typeface="Open Sans"/>
              </a:rPr>
              <a:t>transcripts of the papers </a:t>
            </a:r>
            <a:endParaRPr>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US">
                <a:latin typeface="Open Sans"/>
                <a:ea typeface="Open Sans"/>
                <a:cs typeface="Open Sans"/>
                <a:sym typeface="Open Sans"/>
              </a:rPr>
              <a:t>tabular data</a:t>
            </a:r>
            <a:endParaRPr>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US">
                <a:latin typeface="Open Sans"/>
                <a:ea typeface="Open Sans"/>
                <a:cs typeface="Open Sans"/>
                <a:sym typeface="Open Sans"/>
              </a:rPr>
              <a:t>georeferenced locations</a:t>
            </a:r>
            <a:endParaRPr>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US">
                <a:latin typeface="Open Sans"/>
                <a:ea typeface="Open Sans"/>
                <a:cs typeface="Open Sans"/>
                <a:sym typeface="Open Sans"/>
              </a:rPr>
              <a:t>maps</a:t>
            </a:r>
            <a:endParaRPr>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US">
                <a:latin typeface="Open Sans"/>
                <a:ea typeface="Open Sans"/>
                <a:cs typeface="Open Sans"/>
                <a:sym typeface="Open Sans"/>
              </a:rPr>
              <a:t>a consultant report</a:t>
            </a:r>
            <a:endParaRPr>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US">
                <a:latin typeface="Open Sans"/>
                <a:ea typeface="Open Sans"/>
                <a:cs typeface="Open Sans"/>
                <a:sym typeface="Open Sans"/>
              </a:rPr>
              <a:t>workshops </a:t>
            </a:r>
            <a:endParaRPr>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US">
                <a:latin typeface="Open Sans"/>
                <a:ea typeface="Open Sans"/>
                <a:cs typeface="Open Sans"/>
                <a:sym typeface="Open Sans"/>
              </a:rPr>
              <a:t>presentations</a:t>
            </a:r>
            <a:endParaRPr>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US">
                <a:latin typeface="Open Sans"/>
                <a:ea typeface="Open Sans"/>
                <a:cs typeface="Open Sans"/>
                <a:sym typeface="Open Sans"/>
              </a:rPr>
              <a:t>a white paper</a:t>
            </a:r>
            <a:endParaRPr>
              <a:latin typeface="Open Sans"/>
              <a:ea typeface="Open Sans"/>
              <a:cs typeface="Open Sans"/>
              <a:sym typeface="Open Sans"/>
            </a:endParaRPr>
          </a:p>
        </p:txBody>
      </p:sp>
      <p:pic>
        <p:nvPicPr>
          <p:cNvPr id="235" name="Google Shape;235;g291a14cfcd1_0_8" descr="“Plat Book of Greater Miami, Florida, and Suburbs.” Philadelphia: G.M. Hopkins 1925"/>
          <p:cNvPicPr preferRelativeResize="0">
            <a:picLocks noGrp="1"/>
          </p:cNvPicPr>
          <p:nvPr>
            <p:ph type="pic" idx="2"/>
          </p:nvPr>
        </p:nvPicPr>
        <p:blipFill rotWithShape="1">
          <a:blip r:embed="rId4">
            <a:alphaModFix/>
          </a:blip>
          <a:srcRect l="-310" t="33682" r="310"/>
          <a:stretch/>
        </p:blipFill>
        <p:spPr>
          <a:xfrm>
            <a:off x="-29550" y="3423450"/>
            <a:ext cx="12192000" cy="3434549"/>
          </a:xfrm>
          <a:prstGeom prst="rect">
            <a:avLst/>
          </a:prstGeom>
        </p:spPr>
      </p:pic>
      <p:sp>
        <p:nvSpPr>
          <p:cNvPr id="236" name="Google Shape;236;g291a14cfcd1_0_8"/>
          <p:cNvSpPr txBox="1"/>
          <p:nvPr/>
        </p:nvSpPr>
        <p:spPr>
          <a:xfrm>
            <a:off x="9715800" y="6240550"/>
            <a:ext cx="1728300" cy="48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5"/>
              </a:rPr>
              <a:t>go.fiu.edu/dorsey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5"/>
          <p:cNvSpPr txBox="1">
            <a:spLocks noGrp="1"/>
          </p:cNvSpPr>
          <p:nvPr>
            <p:ph type="title"/>
          </p:nvPr>
        </p:nvSpPr>
        <p:spPr>
          <a:xfrm>
            <a:off x="1016002" y="1844678"/>
            <a:ext cx="4607400" cy="46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2400"/>
              <a:buFont typeface="Arial"/>
              <a:buNone/>
            </a:pPr>
            <a:r>
              <a:rPr lang="en-US"/>
              <a:t>Ethical Practices in Project Planning</a:t>
            </a:r>
            <a:endParaRPr/>
          </a:p>
        </p:txBody>
      </p:sp>
      <p:sp>
        <p:nvSpPr>
          <p:cNvPr id="242" name="Google Shape;242;p5"/>
          <p:cNvSpPr txBox="1">
            <a:spLocks noGrp="1"/>
          </p:cNvSpPr>
          <p:nvPr>
            <p:ph type="body" idx="1"/>
          </p:nvPr>
        </p:nvSpPr>
        <p:spPr>
          <a:xfrm>
            <a:off x="1017100" y="2525900"/>
            <a:ext cx="4606200" cy="32499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Font typeface="Open Sans"/>
              <a:buChar char="●"/>
            </a:pPr>
            <a:r>
              <a:rPr lang="en-US">
                <a:latin typeface="Open Sans"/>
                <a:ea typeface="Open Sans"/>
                <a:cs typeface="Open Sans"/>
                <a:sym typeface="Open Sans"/>
              </a:rPr>
              <a:t>Focus on the people involved, their connections, their stories,  rather than transactions</a:t>
            </a:r>
            <a:endParaRPr>
              <a:latin typeface="Open Sans"/>
              <a:ea typeface="Open Sans"/>
              <a:cs typeface="Open Sans"/>
              <a:sym typeface="Open Sans"/>
            </a:endParaRPr>
          </a:p>
          <a:p>
            <a:pPr marL="457200" lvl="0" indent="0" algn="l" rtl="0">
              <a:spcBef>
                <a:spcPts val="0"/>
              </a:spcBef>
              <a:spcAft>
                <a:spcPts val="0"/>
              </a:spcAft>
              <a:buNone/>
            </a:pP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US">
                <a:latin typeface="Open Sans"/>
                <a:ea typeface="Open Sans"/>
                <a:cs typeface="Open Sans"/>
                <a:sym typeface="Open Sans"/>
              </a:rPr>
              <a:t>Performed environmental scans, literature reviews, similar projects, and brought in historians who focus on Black history </a:t>
            </a:r>
            <a:endParaRPr>
              <a:latin typeface="Open Sans"/>
              <a:ea typeface="Open Sans"/>
              <a:cs typeface="Open Sans"/>
              <a:sym typeface="Open Sans"/>
            </a:endParaRPr>
          </a:p>
          <a:p>
            <a:pPr marL="457200" lvl="0" indent="0" algn="l" rtl="0">
              <a:spcBef>
                <a:spcPts val="0"/>
              </a:spcBef>
              <a:spcAft>
                <a:spcPts val="0"/>
              </a:spcAft>
              <a:buNone/>
            </a:pP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US">
                <a:latin typeface="Open Sans"/>
                <a:ea typeface="Open Sans"/>
                <a:cs typeface="Open Sans"/>
                <a:sym typeface="Open Sans"/>
              </a:rPr>
              <a:t>We asked, “Who else can we involve?”</a:t>
            </a:r>
            <a:endParaRPr>
              <a:latin typeface="Open Sans"/>
              <a:ea typeface="Open Sans"/>
              <a:cs typeface="Open Sans"/>
              <a:sym typeface="Open Sans"/>
            </a:endParaRPr>
          </a:p>
          <a:p>
            <a:pPr marL="457200" lvl="0" indent="0" algn="l" rtl="0">
              <a:spcBef>
                <a:spcPts val="0"/>
              </a:spcBef>
              <a:spcAft>
                <a:spcPts val="0"/>
              </a:spcAft>
              <a:buNone/>
            </a:pP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US">
                <a:latin typeface="Open Sans"/>
                <a:ea typeface="Open Sans"/>
                <a:cs typeface="Open Sans"/>
                <a:sym typeface="Open Sans"/>
              </a:rPr>
              <a:t>Utilized our growing network to form an advisory board</a:t>
            </a:r>
            <a:endParaRPr>
              <a:latin typeface="Open Sans"/>
              <a:ea typeface="Open Sans"/>
              <a:cs typeface="Open Sans"/>
              <a:sym typeface="Open Sans"/>
            </a:endParaRPr>
          </a:p>
          <a:p>
            <a:pPr marL="457200" lvl="0" indent="0" algn="l" rtl="0">
              <a:spcBef>
                <a:spcPts val="0"/>
              </a:spcBef>
              <a:spcAft>
                <a:spcPts val="0"/>
              </a:spcAft>
              <a:buNone/>
            </a:pP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US">
                <a:latin typeface="Open Sans"/>
                <a:ea typeface="Open Sans"/>
                <a:cs typeface="Open Sans"/>
                <a:sym typeface="Open Sans"/>
              </a:rPr>
              <a:t>Made plans for continuous outreach</a:t>
            </a:r>
            <a:endParaRPr>
              <a:latin typeface="Open Sans"/>
              <a:ea typeface="Open Sans"/>
              <a:cs typeface="Open Sans"/>
              <a:sym typeface="Open Sans"/>
            </a:endParaRPr>
          </a:p>
          <a:p>
            <a:pPr marL="457200" lvl="0" indent="0" algn="l" rtl="0">
              <a:spcBef>
                <a:spcPts val="0"/>
              </a:spcBef>
              <a:spcAft>
                <a:spcPts val="0"/>
              </a:spcAft>
              <a:buNone/>
            </a:pP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US">
                <a:latin typeface="Open Sans"/>
                <a:ea typeface="Open Sans"/>
                <a:cs typeface="Open Sans"/>
                <a:sym typeface="Open Sans"/>
              </a:rPr>
              <a:t>Developed a project methodology for transparency, feedback, and iterative work</a:t>
            </a:r>
            <a:endParaRPr>
              <a:latin typeface="Open Sans"/>
              <a:ea typeface="Open Sans"/>
              <a:cs typeface="Open Sans"/>
              <a:sym typeface="Open Sans"/>
            </a:endParaRPr>
          </a:p>
        </p:txBody>
      </p:sp>
      <p:sp>
        <p:nvSpPr>
          <p:cNvPr id="243" name="Google Shape;243;p5"/>
          <p:cNvSpPr txBox="1">
            <a:spLocks noGrp="1"/>
          </p:cNvSpPr>
          <p:nvPr>
            <p:ph type="ftr" idx="11"/>
          </p:nvPr>
        </p:nvSpPr>
        <p:spPr>
          <a:xfrm>
            <a:off x="6519230" y="6356350"/>
            <a:ext cx="31529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CONFERENCE PRESENTATION</a:t>
            </a:r>
            <a:endParaRPr/>
          </a:p>
        </p:txBody>
      </p:sp>
      <p:sp>
        <p:nvSpPr>
          <p:cNvPr id="244" name="Google Shape;244;p5"/>
          <p:cNvSpPr txBox="1">
            <a:spLocks noGrp="1"/>
          </p:cNvSpPr>
          <p:nvPr>
            <p:ph type="sldNum" idx="12"/>
          </p:nvPr>
        </p:nvSpPr>
        <p:spPr>
          <a:xfrm>
            <a:off x="10510344" y="6356350"/>
            <a:ext cx="84345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pic>
        <p:nvPicPr>
          <p:cNvPr id="245" name="Google Shape;245;p5" descr="Agreement between Dana A. Dorsey and Cuban Title Co. 1926"/>
          <p:cNvPicPr preferRelativeResize="0">
            <a:picLocks noGrp="1"/>
          </p:cNvPicPr>
          <p:nvPr>
            <p:ph type="pic" idx="2"/>
          </p:nvPr>
        </p:nvPicPr>
        <p:blipFill rotWithShape="1">
          <a:blip r:embed="rId3">
            <a:alphaModFix/>
          </a:blip>
          <a:srcRect b="15945"/>
          <a:stretch/>
        </p:blipFill>
        <p:spPr>
          <a:xfrm>
            <a:off x="5774200" y="0"/>
            <a:ext cx="6417601"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8"/>
          <p:cNvSpPr txBox="1">
            <a:spLocks noGrp="1"/>
          </p:cNvSpPr>
          <p:nvPr>
            <p:ph type="title"/>
          </p:nvPr>
        </p:nvSpPr>
        <p:spPr>
          <a:xfrm>
            <a:off x="7101506" y="1761891"/>
            <a:ext cx="4288971" cy="532862"/>
          </a:xfrm>
          <a:prstGeom prst="rect">
            <a:avLst/>
          </a:prstGeom>
          <a:noFill/>
          <a:ln>
            <a:noFill/>
          </a:ln>
        </p:spPr>
        <p:txBody>
          <a:bodyPr spcFirstLastPara="1" wrap="square" lIns="91425" tIns="45700" rIns="91425" bIns="45700" anchor="ctr" anchorCtr="0">
            <a:noAutofit/>
          </a:bodyPr>
          <a:lstStyle/>
          <a:p>
            <a:pPr marL="0" lvl="0" indent="0" algn="l" rtl="0">
              <a:lnSpc>
                <a:spcPct val="125000"/>
              </a:lnSpc>
              <a:spcBef>
                <a:spcPts val="0"/>
              </a:spcBef>
              <a:spcAft>
                <a:spcPts val="0"/>
              </a:spcAft>
              <a:buClr>
                <a:schemeClr val="accent1"/>
              </a:buClr>
              <a:buSzPts val="2400"/>
              <a:buFont typeface="Arial"/>
              <a:buNone/>
            </a:pPr>
            <a:r>
              <a:rPr lang="en-US">
                <a:solidFill>
                  <a:schemeClr val="dk1"/>
                </a:solidFill>
              </a:rPr>
              <a:t>Stakeholders</a:t>
            </a:r>
            <a:endParaRPr>
              <a:solidFill>
                <a:schemeClr val="dk1"/>
              </a:solidFill>
            </a:endParaRPr>
          </a:p>
        </p:txBody>
      </p:sp>
      <p:sp>
        <p:nvSpPr>
          <p:cNvPr id="251" name="Google Shape;251;p8"/>
          <p:cNvSpPr txBox="1">
            <a:spLocks noGrp="1"/>
          </p:cNvSpPr>
          <p:nvPr>
            <p:ph type="body" idx="1"/>
          </p:nvPr>
        </p:nvSpPr>
        <p:spPr>
          <a:xfrm>
            <a:off x="7101509" y="2431279"/>
            <a:ext cx="4288971" cy="3055121"/>
          </a:xfrm>
          <a:prstGeom prst="rect">
            <a:avLst/>
          </a:prstGeom>
          <a:noFill/>
          <a:ln>
            <a:noFill/>
          </a:ln>
        </p:spPr>
        <p:txBody>
          <a:bodyPr spcFirstLastPara="1" wrap="square" lIns="91425" tIns="45700" rIns="91425" bIns="45700" anchor="t" anchorCtr="0">
            <a:noAutofit/>
          </a:bodyPr>
          <a:lstStyle/>
          <a:p>
            <a:pPr marL="457200" lvl="0" indent="-317500" algn="l" rtl="0">
              <a:lnSpc>
                <a:spcPct val="150000"/>
              </a:lnSpc>
              <a:spcBef>
                <a:spcPts val="1200"/>
              </a:spcBef>
              <a:spcAft>
                <a:spcPts val="0"/>
              </a:spcAft>
              <a:buClr>
                <a:schemeClr val="dk1"/>
              </a:buClr>
              <a:buSzPts val="1400"/>
              <a:buFont typeface="Open Sans"/>
              <a:buChar char="●"/>
            </a:pPr>
            <a:r>
              <a:rPr lang="en-US">
                <a:solidFill>
                  <a:schemeClr val="dk1"/>
                </a:solidFill>
                <a:latin typeface="Open Sans"/>
                <a:ea typeface="Open Sans"/>
                <a:cs typeface="Open Sans"/>
                <a:sym typeface="Open Sans"/>
              </a:rPr>
              <a:t>Communities represented in the collection</a:t>
            </a:r>
            <a:endParaRPr>
              <a:solidFill>
                <a:schemeClr val="dk1"/>
              </a:solidFill>
              <a:latin typeface="Open Sans"/>
              <a:ea typeface="Open Sans"/>
              <a:cs typeface="Open Sans"/>
              <a:sym typeface="Open Sans"/>
            </a:endParaRPr>
          </a:p>
          <a:p>
            <a:pPr marL="457200" lvl="0" indent="-317500" algn="l" rtl="0">
              <a:lnSpc>
                <a:spcPct val="150000"/>
              </a:lnSpc>
              <a:spcBef>
                <a:spcPts val="0"/>
              </a:spcBef>
              <a:spcAft>
                <a:spcPts val="0"/>
              </a:spcAft>
              <a:buClr>
                <a:schemeClr val="dk1"/>
              </a:buClr>
              <a:buSzPts val="1400"/>
              <a:buFont typeface="Open Sans"/>
              <a:buChar char="●"/>
            </a:pPr>
            <a:r>
              <a:rPr lang="en-US">
                <a:solidFill>
                  <a:schemeClr val="dk1"/>
                </a:solidFill>
                <a:latin typeface="Open Sans"/>
                <a:ea typeface="Open Sans"/>
                <a:cs typeface="Open Sans"/>
                <a:sym typeface="Open Sans"/>
              </a:rPr>
              <a:t>Individuals represented in the collection</a:t>
            </a:r>
            <a:endParaRPr>
              <a:solidFill>
                <a:schemeClr val="dk1"/>
              </a:solidFill>
              <a:latin typeface="Open Sans"/>
              <a:ea typeface="Open Sans"/>
              <a:cs typeface="Open Sans"/>
              <a:sym typeface="Open Sans"/>
            </a:endParaRPr>
          </a:p>
          <a:p>
            <a:pPr marL="457200" lvl="0" indent="-317500" algn="l" rtl="0">
              <a:lnSpc>
                <a:spcPct val="150000"/>
              </a:lnSpc>
              <a:spcBef>
                <a:spcPts val="0"/>
              </a:spcBef>
              <a:spcAft>
                <a:spcPts val="0"/>
              </a:spcAft>
              <a:buClr>
                <a:schemeClr val="dk1"/>
              </a:buClr>
              <a:buSzPts val="1400"/>
              <a:buFont typeface="Open Sans"/>
              <a:buChar char="●"/>
            </a:pPr>
            <a:r>
              <a:rPr lang="en-US">
                <a:solidFill>
                  <a:schemeClr val="dk1"/>
                </a:solidFill>
                <a:latin typeface="Open Sans"/>
                <a:ea typeface="Open Sans"/>
                <a:cs typeface="Open Sans"/>
                <a:sym typeface="Open Sans"/>
              </a:rPr>
              <a:t>Advisory board &amp; consultant</a:t>
            </a:r>
            <a:endParaRPr>
              <a:solidFill>
                <a:schemeClr val="dk1"/>
              </a:solidFill>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US">
                <a:solidFill>
                  <a:schemeClr val="dk1"/>
                </a:solidFill>
                <a:latin typeface="Open Sans"/>
                <a:ea typeface="Open Sans"/>
                <a:cs typeface="Open Sans"/>
                <a:sym typeface="Open Sans"/>
              </a:rPr>
              <a:t>Historians, Librarians, Archivists</a:t>
            </a:r>
            <a:endParaRPr>
              <a:solidFill>
                <a:schemeClr val="dk1"/>
              </a:solidFill>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US">
                <a:solidFill>
                  <a:schemeClr val="dk1"/>
                </a:solidFill>
                <a:latin typeface="Open Sans"/>
                <a:ea typeface="Open Sans"/>
                <a:cs typeface="Open Sans"/>
                <a:sym typeface="Open Sans"/>
              </a:rPr>
              <a:t>University and library</a:t>
            </a:r>
            <a:endParaRPr>
              <a:solidFill>
                <a:schemeClr val="dk1"/>
              </a:solidFill>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US">
                <a:solidFill>
                  <a:schemeClr val="dk1"/>
                </a:solidFill>
                <a:latin typeface="Open Sans"/>
                <a:ea typeface="Open Sans"/>
                <a:cs typeface="Open Sans"/>
                <a:sym typeface="Open Sans"/>
              </a:rPr>
              <a:t>Donor</a:t>
            </a:r>
            <a:endParaRPr>
              <a:solidFill>
                <a:schemeClr val="dk1"/>
              </a:solidFill>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US">
                <a:solidFill>
                  <a:schemeClr val="dk1"/>
                </a:solidFill>
                <a:latin typeface="Open Sans"/>
                <a:ea typeface="Open Sans"/>
                <a:cs typeface="Open Sans"/>
                <a:sym typeface="Open Sans"/>
              </a:rPr>
              <a:t>Dorsey family</a:t>
            </a:r>
            <a:endParaRPr>
              <a:solidFill>
                <a:schemeClr val="dk1"/>
              </a:solidFill>
              <a:latin typeface="Open Sans"/>
              <a:ea typeface="Open Sans"/>
              <a:cs typeface="Open Sans"/>
              <a:sym typeface="Open Sans"/>
            </a:endParaRPr>
          </a:p>
          <a:p>
            <a:pPr marL="0" lvl="0" indent="0" algn="l" rtl="0">
              <a:lnSpc>
                <a:spcPct val="150000"/>
              </a:lnSpc>
              <a:spcBef>
                <a:spcPts val="1200"/>
              </a:spcBef>
              <a:spcAft>
                <a:spcPts val="0"/>
              </a:spcAft>
              <a:buClr>
                <a:schemeClr val="accent1"/>
              </a:buClr>
              <a:buSzPts val="1400"/>
              <a:buFont typeface="Arial"/>
              <a:buNone/>
            </a:pPr>
            <a:endParaRPr/>
          </a:p>
        </p:txBody>
      </p:sp>
      <p:sp>
        <p:nvSpPr>
          <p:cNvPr id="252" name="Google Shape;25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8/05/20XX</a:t>
            </a:r>
            <a:endParaRPr/>
          </a:p>
        </p:txBody>
      </p:sp>
      <p:sp>
        <p:nvSpPr>
          <p:cNvPr id="253" name="Google Shape;253;p8"/>
          <p:cNvSpPr txBox="1">
            <a:spLocks noGrp="1"/>
          </p:cNvSpPr>
          <p:nvPr>
            <p:ph type="sldNum" idx="12"/>
          </p:nvPr>
        </p:nvSpPr>
        <p:spPr>
          <a:xfrm>
            <a:off x="10510344" y="6356350"/>
            <a:ext cx="84345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pic>
        <p:nvPicPr>
          <p:cNvPr id="254" name="Google Shape;254;p8" descr="Articles of Agreement between Dana A. Dorsey and Prince Taylor, 1925 "/>
          <p:cNvPicPr preferRelativeResize="0">
            <a:picLocks noGrp="1"/>
          </p:cNvPicPr>
          <p:nvPr>
            <p:ph type="pic" idx="2"/>
          </p:nvPr>
        </p:nvPicPr>
        <p:blipFill rotWithShape="1">
          <a:blip r:embed="rId3">
            <a:alphaModFix/>
          </a:blip>
          <a:srcRect t="7118" b="7118"/>
          <a:stretch/>
        </p:blipFill>
        <p:spPr>
          <a:xfrm>
            <a:off x="0" y="0"/>
            <a:ext cx="609600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7"/>
          <p:cNvSpPr txBox="1">
            <a:spLocks noGrp="1"/>
          </p:cNvSpPr>
          <p:nvPr>
            <p:ph type="title"/>
          </p:nvPr>
        </p:nvSpPr>
        <p:spPr>
          <a:xfrm>
            <a:off x="6337298" y="2063075"/>
            <a:ext cx="5257799" cy="12688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Arial"/>
              <a:buNone/>
            </a:pPr>
            <a:r>
              <a:rPr lang="en-US"/>
              <a:t>Access Considerations</a:t>
            </a:r>
            <a:endParaRPr/>
          </a:p>
        </p:txBody>
      </p:sp>
      <p:sp>
        <p:nvSpPr>
          <p:cNvPr id="260" name="Google Shape;260;p7"/>
          <p:cNvSpPr txBox="1">
            <a:spLocks noGrp="1"/>
          </p:cNvSpPr>
          <p:nvPr>
            <p:ph type="body" idx="1"/>
          </p:nvPr>
        </p:nvSpPr>
        <p:spPr>
          <a:xfrm>
            <a:off x="6337298" y="3200401"/>
            <a:ext cx="5257799" cy="1701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1400"/>
              <a:buNone/>
            </a:pPr>
            <a:r>
              <a:rPr lang="en-US">
                <a:latin typeface="Open Sans"/>
                <a:ea typeface="Open Sans"/>
                <a:cs typeface="Open Sans"/>
                <a:sym typeface="Open Sans"/>
              </a:rPr>
              <a:t>Ensuring equitable access to the derived data by:</a:t>
            </a:r>
            <a:endParaRPr>
              <a:latin typeface="Open Sans"/>
              <a:ea typeface="Open Sans"/>
              <a:cs typeface="Open Sans"/>
              <a:sym typeface="Open Sans"/>
            </a:endParaRPr>
          </a:p>
          <a:p>
            <a:pPr marL="457200" lvl="0" indent="-317500" algn="l" rtl="0">
              <a:lnSpc>
                <a:spcPct val="100000"/>
              </a:lnSpc>
              <a:spcBef>
                <a:spcPts val="0"/>
              </a:spcBef>
              <a:spcAft>
                <a:spcPts val="0"/>
              </a:spcAft>
              <a:buSzPts val="1400"/>
              <a:buFont typeface="Open Sans"/>
              <a:buChar char="●"/>
            </a:pPr>
            <a:r>
              <a:rPr lang="en-US">
                <a:latin typeface="Open Sans"/>
                <a:ea typeface="Open Sans"/>
                <a:cs typeface="Open Sans"/>
                <a:sym typeface="Open Sans"/>
              </a:rPr>
              <a:t>creating full-text transcripts of handwritten text </a:t>
            </a:r>
            <a:endParaRPr>
              <a:latin typeface="Open Sans"/>
              <a:ea typeface="Open Sans"/>
              <a:cs typeface="Open Sans"/>
              <a:sym typeface="Open Sans"/>
            </a:endParaRPr>
          </a:p>
          <a:p>
            <a:pPr marL="457200" lvl="0" indent="-317500" algn="l" rtl="0">
              <a:lnSpc>
                <a:spcPct val="100000"/>
              </a:lnSpc>
              <a:spcBef>
                <a:spcPts val="0"/>
              </a:spcBef>
              <a:spcAft>
                <a:spcPts val="0"/>
              </a:spcAft>
              <a:buSzPts val="1400"/>
              <a:buFont typeface="Open Sans"/>
              <a:buChar char="●"/>
            </a:pPr>
            <a:r>
              <a:rPr lang="en-US">
                <a:latin typeface="Open Sans"/>
                <a:ea typeface="Open Sans"/>
                <a:cs typeface="Open Sans"/>
                <a:sym typeface="Open Sans"/>
              </a:rPr>
              <a:t>providing various methods for download of the data </a:t>
            </a:r>
            <a:endParaRPr>
              <a:latin typeface="Open Sans"/>
              <a:ea typeface="Open Sans"/>
              <a:cs typeface="Open Sans"/>
              <a:sym typeface="Open Sans"/>
            </a:endParaRPr>
          </a:p>
          <a:p>
            <a:pPr marL="457200" lvl="0" indent="-317500" algn="l" rtl="0">
              <a:lnSpc>
                <a:spcPct val="100000"/>
              </a:lnSpc>
              <a:spcBef>
                <a:spcPts val="0"/>
              </a:spcBef>
              <a:spcAft>
                <a:spcPts val="0"/>
              </a:spcAft>
              <a:buSzPts val="1400"/>
              <a:buFont typeface="Open Sans"/>
              <a:buChar char="●"/>
            </a:pPr>
            <a:r>
              <a:rPr lang="en-US">
                <a:latin typeface="Open Sans"/>
                <a:ea typeface="Open Sans"/>
                <a:cs typeface="Open Sans"/>
                <a:sym typeface="Open Sans"/>
              </a:rPr>
              <a:t>utilizing file size chunks that do not limit download on a variety of bandwidths </a:t>
            </a:r>
            <a:endParaRPr>
              <a:latin typeface="Open Sans"/>
              <a:ea typeface="Open Sans"/>
              <a:cs typeface="Open Sans"/>
              <a:sym typeface="Open Sans"/>
            </a:endParaRPr>
          </a:p>
          <a:p>
            <a:pPr marL="457200" lvl="0" indent="-317500" algn="l" rtl="0">
              <a:lnSpc>
                <a:spcPct val="100000"/>
              </a:lnSpc>
              <a:spcBef>
                <a:spcPts val="0"/>
              </a:spcBef>
              <a:spcAft>
                <a:spcPts val="0"/>
              </a:spcAft>
              <a:buSzPts val="1400"/>
              <a:buFont typeface="Open Sans"/>
              <a:buChar char="●"/>
            </a:pPr>
            <a:r>
              <a:rPr lang="en-US">
                <a:latin typeface="Open Sans"/>
                <a:ea typeface="Open Sans"/>
                <a:cs typeface="Open Sans"/>
                <a:sym typeface="Open Sans"/>
              </a:rPr>
              <a:t>protecting privacy </a:t>
            </a:r>
            <a:endParaRPr>
              <a:latin typeface="Open Sans"/>
              <a:ea typeface="Open Sans"/>
              <a:cs typeface="Open Sans"/>
              <a:sym typeface="Open Sans"/>
            </a:endParaRPr>
          </a:p>
          <a:p>
            <a:pPr marL="0" lvl="0" indent="0" algn="l" rtl="0">
              <a:lnSpc>
                <a:spcPct val="100000"/>
              </a:lnSpc>
              <a:spcBef>
                <a:spcPts val="0"/>
              </a:spcBef>
              <a:spcAft>
                <a:spcPts val="0"/>
              </a:spcAft>
              <a:buClr>
                <a:schemeClr val="lt1"/>
              </a:buClr>
              <a:buSzPts val="1400"/>
              <a:buNone/>
            </a:pPr>
            <a:endParaRPr/>
          </a:p>
        </p:txBody>
      </p:sp>
      <p:sp>
        <p:nvSpPr>
          <p:cNvPr id="261" name="Google Shape;26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8/05/20XX</a:t>
            </a:r>
            <a:endParaRPr/>
          </a:p>
        </p:txBody>
      </p:sp>
      <p:sp>
        <p:nvSpPr>
          <p:cNvPr id="262" name="Google Shape;262;p7"/>
          <p:cNvSpPr txBox="1">
            <a:spLocks noGrp="1"/>
          </p:cNvSpPr>
          <p:nvPr>
            <p:ph type="sldNum" idx="12"/>
          </p:nvPr>
        </p:nvSpPr>
        <p:spPr>
          <a:xfrm>
            <a:off x="10510344" y="6356350"/>
            <a:ext cx="84345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cxnSp>
        <p:nvCxnSpPr>
          <p:cNvPr id="263" name="Google Shape;263;p7"/>
          <p:cNvCxnSpPr/>
          <p:nvPr/>
        </p:nvCxnSpPr>
        <p:spPr>
          <a:xfrm>
            <a:off x="0" y="755452"/>
            <a:ext cx="12192000" cy="0"/>
          </a:xfrm>
          <a:prstGeom prst="straightConnector1">
            <a:avLst/>
          </a:prstGeom>
          <a:noFill/>
          <a:ln w="19050" cap="flat" cmpd="sng">
            <a:solidFill>
              <a:schemeClr val="accent1"/>
            </a:solidFill>
            <a:prstDash val="solid"/>
            <a:miter lim="800000"/>
            <a:headEnd type="none" w="sm" len="sm"/>
            <a:tailEnd type="none" w="sm" len="sm"/>
          </a:ln>
        </p:spPr>
      </p:cxnSp>
      <p:cxnSp>
        <p:nvCxnSpPr>
          <p:cNvPr id="264" name="Google Shape;264;p7"/>
          <p:cNvCxnSpPr/>
          <p:nvPr/>
        </p:nvCxnSpPr>
        <p:spPr>
          <a:xfrm>
            <a:off x="737290" y="0"/>
            <a:ext cx="0" cy="2509500"/>
          </a:xfrm>
          <a:prstGeom prst="straightConnector1">
            <a:avLst/>
          </a:prstGeom>
          <a:noFill/>
          <a:ln w="19050" cap="flat" cmpd="sng">
            <a:solidFill>
              <a:schemeClr val="accent1"/>
            </a:solidFill>
            <a:prstDash val="solid"/>
            <a:miter lim="800000"/>
            <a:headEnd type="none" w="sm" len="sm"/>
            <a:tailEnd type="none" w="sm" len="sm"/>
          </a:ln>
        </p:spPr>
      </p:cxnSp>
      <p:sp>
        <p:nvSpPr>
          <p:cNvPr id="265" name="Google Shape;265;p7"/>
          <p:cNvSpPr txBox="1">
            <a:spLocks noGrp="1"/>
          </p:cNvSpPr>
          <p:nvPr>
            <p:ph type="title"/>
          </p:nvPr>
        </p:nvSpPr>
        <p:spPr>
          <a:xfrm>
            <a:off x="1008686" y="1440397"/>
            <a:ext cx="3980100" cy="1268700"/>
          </a:xfrm>
          <a:prstGeom prst="rect">
            <a:avLst/>
          </a:prstGeom>
          <a:noFill/>
          <a:ln>
            <a:noFill/>
          </a:ln>
        </p:spPr>
        <p:txBody>
          <a:bodyPr spcFirstLastPara="1" wrap="square" lIns="91425" tIns="45700" rIns="91425" bIns="45700" anchor="ctr" anchorCtr="0">
            <a:noAutofit/>
          </a:bodyPr>
          <a:lstStyle/>
          <a:p>
            <a:pPr marL="0" lvl="0" indent="0" algn="l" rtl="0">
              <a:lnSpc>
                <a:spcPct val="125000"/>
              </a:lnSpc>
              <a:spcBef>
                <a:spcPts val="0"/>
              </a:spcBef>
              <a:spcAft>
                <a:spcPts val="0"/>
              </a:spcAft>
              <a:buClr>
                <a:schemeClr val="accent1"/>
              </a:buClr>
              <a:buSzPts val="2400"/>
              <a:buFont typeface="Arial"/>
              <a:buNone/>
            </a:pPr>
            <a:r>
              <a:rPr lang="en-US">
                <a:solidFill>
                  <a:schemeClr val="dk1"/>
                </a:solidFill>
              </a:rPr>
              <a:t>Curating Data from Historical Resources</a:t>
            </a:r>
            <a:endParaRPr>
              <a:solidFill>
                <a:schemeClr val="dk1"/>
              </a:solidFill>
            </a:endParaRPr>
          </a:p>
        </p:txBody>
      </p:sp>
      <p:sp>
        <p:nvSpPr>
          <p:cNvPr id="266" name="Google Shape;266;p7"/>
          <p:cNvSpPr txBox="1">
            <a:spLocks noGrp="1"/>
          </p:cNvSpPr>
          <p:nvPr>
            <p:ph type="body" idx="1"/>
          </p:nvPr>
        </p:nvSpPr>
        <p:spPr>
          <a:xfrm>
            <a:off x="1008675" y="2845720"/>
            <a:ext cx="4114800" cy="21783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accent1"/>
              </a:buClr>
              <a:buSzPts val="1400"/>
              <a:buNone/>
            </a:pPr>
            <a:r>
              <a:rPr lang="en-US">
                <a:solidFill>
                  <a:schemeClr val="dk1"/>
                </a:solidFill>
                <a:latin typeface="Open Sans"/>
                <a:ea typeface="Open Sans"/>
                <a:cs typeface="Open Sans"/>
                <a:sym typeface="Open Sans"/>
              </a:rPr>
              <a:t>Processes for:</a:t>
            </a:r>
            <a:endParaRPr>
              <a:solidFill>
                <a:schemeClr val="dk1"/>
              </a:solidFill>
              <a:latin typeface="Open Sans"/>
              <a:ea typeface="Open Sans"/>
              <a:cs typeface="Open Sans"/>
              <a:sym typeface="Open Sans"/>
            </a:endParaRPr>
          </a:p>
          <a:p>
            <a:pPr marL="457200" lvl="0" indent="-317500" algn="l" rtl="0">
              <a:lnSpc>
                <a:spcPct val="150000"/>
              </a:lnSpc>
              <a:spcBef>
                <a:spcPts val="0"/>
              </a:spcBef>
              <a:spcAft>
                <a:spcPts val="0"/>
              </a:spcAft>
              <a:buClr>
                <a:schemeClr val="dk1"/>
              </a:buClr>
              <a:buSzPts val="1400"/>
              <a:buFont typeface="Open Sans"/>
              <a:buChar char="●"/>
            </a:pPr>
            <a:r>
              <a:rPr lang="en-US">
                <a:solidFill>
                  <a:schemeClr val="dk1"/>
                </a:solidFill>
                <a:latin typeface="Open Sans"/>
                <a:ea typeface="Open Sans"/>
                <a:cs typeface="Open Sans"/>
                <a:sym typeface="Open Sans"/>
              </a:rPr>
              <a:t>Unstructured data</a:t>
            </a:r>
            <a:endParaRPr>
              <a:solidFill>
                <a:schemeClr val="dk1"/>
              </a:solidFill>
              <a:latin typeface="Open Sans"/>
              <a:ea typeface="Open Sans"/>
              <a:cs typeface="Open Sans"/>
              <a:sym typeface="Open Sans"/>
            </a:endParaRPr>
          </a:p>
          <a:p>
            <a:pPr marL="457200" lvl="0" indent="-317500" algn="l" rtl="0">
              <a:lnSpc>
                <a:spcPct val="150000"/>
              </a:lnSpc>
              <a:spcBef>
                <a:spcPts val="0"/>
              </a:spcBef>
              <a:spcAft>
                <a:spcPts val="0"/>
              </a:spcAft>
              <a:buClr>
                <a:schemeClr val="dk1"/>
              </a:buClr>
              <a:buSzPts val="1400"/>
              <a:buFont typeface="Open Sans"/>
              <a:buChar char="●"/>
            </a:pPr>
            <a:r>
              <a:rPr lang="en-US">
                <a:solidFill>
                  <a:schemeClr val="dk1"/>
                </a:solidFill>
                <a:latin typeface="Open Sans"/>
                <a:ea typeface="Open Sans"/>
                <a:cs typeface="Open Sans"/>
                <a:sym typeface="Open Sans"/>
              </a:rPr>
              <a:t>Structured data</a:t>
            </a:r>
            <a:endParaRPr>
              <a:solidFill>
                <a:schemeClr val="dk1"/>
              </a:solidFill>
              <a:latin typeface="Open Sans"/>
              <a:ea typeface="Open Sans"/>
              <a:cs typeface="Open Sans"/>
              <a:sym typeface="Open Sans"/>
            </a:endParaRPr>
          </a:p>
          <a:p>
            <a:pPr marL="457200" lvl="0" indent="-317500" algn="l" rtl="0">
              <a:lnSpc>
                <a:spcPct val="150000"/>
              </a:lnSpc>
              <a:spcBef>
                <a:spcPts val="0"/>
              </a:spcBef>
              <a:spcAft>
                <a:spcPts val="0"/>
              </a:spcAft>
              <a:buClr>
                <a:schemeClr val="dk1"/>
              </a:buClr>
              <a:buSzPts val="1400"/>
              <a:buFont typeface="Open Sans"/>
              <a:buChar char="●"/>
            </a:pPr>
            <a:r>
              <a:rPr lang="en-US">
                <a:solidFill>
                  <a:schemeClr val="dk1"/>
                </a:solidFill>
                <a:latin typeface="Open Sans"/>
                <a:ea typeface="Open Sans"/>
                <a:cs typeface="Open Sans"/>
                <a:sym typeface="Open Sans"/>
              </a:rPr>
              <a:t>Geospatial data</a:t>
            </a:r>
            <a:endParaRPr>
              <a:solidFill>
                <a:schemeClr val="dk1"/>
              </a:solidFill>
              <a:latin typeface="Open Sans"/>
              <a:ea typeface="Open Sans"/>
              <a:cs typeface="Open Sans"/>
              <a:sym typeface="Open Sans"/>
            </a:endParaRPr>
          </a:p>
          <a:p>
            <a:pPr marL="0" lvl="0" indent="0" algn="l" rtl="0">
              <a:lnSpc>
                <a:spcPct val="150000"/>
              </a:lnSpc>
              <a:spcBef>
                <a:spcPts val="0"/>
              </a:spcBef>
              <a:spcAft>
                <a:spcPts val="0"/>
              </a:spcAft>
              <a:buClr>
                <a:schemeClr val="accent1"/>
              </a:buClr>
              <a:buSzPts val="1400"/>
              <a:buNone/>
            </a:pPr>
            <a:endParaRPr>
              <a:solidFill>
                <a:schemeClr val="dk1"/>
              </a:solidFill>
              <a:latin typeface="Open Sans"/>
              <a:ea typeface="Open Sans"/>
              <a:cs typeface="Open Sans"/>
              <a:sym typeface="Open Sans"/>
            </a:endParaRPr>
          </a:p>
          <a:p>
            <a:pPr marL="0" lvl="0" indent="0" algn="l" rtl="0">
              <a:lnSpc>
                <a:spcPct val="150000"/>
              </a:lnSpc>
              <a:spcBef>
                <a:spcPts val="0"/>
              </a:spcBef>
              <a:spcAft>
                <a:spcPts val="0"/>
              </a:spcAft>
              <a:buClr>
                <a:schemeClr val="accent1"/>
              </a:buClr>
              <a:buSzPts val="1400"/>
              <a:buNone/>
            </a:pPr>
            <a:r>
              <a:rPr lang="en-US">
                <a:solidFill>
                  <a:schemeClr val="dk1"/>
                </a:solidFill>
                <a:latin typeface="Open Sans"/>
                <a:ea typeface="Open Sans"/>
                <a:cs typeface="Open Sans"/>
                <a:sym typeface="Open Sans"/>
              </a:rPr>
              <a:t>Technical insights and tools used</a:t>
            </a:r>
            <a:endParaRPr>
              <a:solidFill>
                <a:schemeClr val="dk1"/>
              </a:solidFill>
              <a:latin typeface="Open Sans"/>
              <a:ea typeface="Open Sans"/>
              <a:cs typeface="Open Sans"/>
              <a:sym typeface="Open Sans"/>
            </a:endParaRPr>
          </a:p>
          <a:p>
            <a:pPr marL="0" lvl="0" indent="0" algn="l" rtl="0">
              <a:lnSpc>
                <a:spcPct val="150000"/>
              </a:lnSpc>
              <a:spcBef>
                <a:spcPts val="0"/>
              </a:spcBef>
              <a:spcAft>
                <a:spcPts val="0"/>
              </a:spcAft>
              <a:buClr>
                <a:schemeClr val="accent1"/>
              </a:buClr>
              <a:buSzPts val="1400"/>
              <a:buNone/>
            </a:pPr>
            <a:r>
              <a:rPr lang="en-US">
                <a:solidFill>
                  <a:schemeClr val="dk1"/>
                </a:solidFill>
                <a:latin typeface="Open Sans"/>
                <a:ea typeface="Open Sans"/>
                <a:cs typeface="Open Sans"/>
                <a:sym typeface="Open Sans"/>
              </a:rPr>
              <a:t>Ethical considerations</a:t>
            </a:r>
            <a:endParaRPr>
              <a:solidFill>
                <a:schemeClr val="dk1"/>
              </a:solidFill>
              <a:latin typeface="Open Sans"/>
              <a:ea typeface="Open Sans"/>
              <a:cs typeface="Open Sans"/>
              <a:sym typeface="Open Sans"/>
            </a:endParaRPr>
          </a:p>
          <a:p>
            <a:pPr marL="0" lvl="0" indent="0" algn="l" rtl="0">
              <a:lnSpc>
                <a:spcPct val="150000"/>
              </a:lnSpc>
              <a:spcBef>
                <a:spcPts val="0"/>
              </a:spcBef>
              <a:spcAft>
                <a:spcPts val="0"/>
              </a:spcAft>
              <a:buClr>
                <a:schemeClr val="accent1"/>
              </a:buClr>
              <a:buSzPts val="1400"/>
              <a:buFont typeface="Arial"/>
              <a:buNone/>
            </a:pPr>
            <a:endParaRPr>
              <a:solidFill>
                <a:schemeClr val="dk1"/>
              </a:solidFill>
            </a:endParaRPr>
          </a:p>
          <a:p>
            <a:pPr marL="0" lvl="0" indent="0" algn="l" rtl="0">
              <a:lnSpc>
                <a:spcPct val="150000"/>
              </a:lnSpc>
              <a:spcBef>
                <a:spcPts val="1200"/>
              </a:spcBef>
              <a:spcAft>
                <a:spcPts val="0"/>
              </a:spcAft>
              <a:buClr>
                <a:schemeClr val="accent1"/>
              </a:buClr>
              <a:buSzPts val="1400"/>
              <a:buNone/>
            </a:pPr>
            <a:r>
              <a:rPr lang="en-US">
                <a:solidFill>
                  <a:schemeClr val="dk1"/>
                </a:solidFill>
              </a:rPr>
              <a:t>​</a:t>
            </a:r>
            <a:endParaRPr>
              <a:solidFill>
                <a:schemeClr val="dk1"/>
              </a:solidFill>
            </a:endParaRPr>
          </a:p>
        </p:txBody>
      </p:sp>
    </p:spTree>
  </p:cSld>
  <p:clrMapOvr>
    <a:masterClrMapping/>
  </p:clrMapOvr>
</p:sld>
</file>

<file path=ppt/theme/theme1.xml><?xml version="1.0" encoding="utf-8"?>
<a:theme xmlns:a="http://schemas.openxmlformats.org/drawingml/2006/main" name="Office Theme">
  <a:themeElements>
    <a:clrScheme name="Custom 23">
      <a:dk1>
        <a:srgbClr val="000000"/>
      </a:dk1>
      <a:lt1>
        <a:srgbClr val="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1881</TotalTime>
  <Words>1196</Words>
  <Application>Microsoft Macintosh PowerPoint</Application>
  <PresentationFormat>Widescreen</PresentationFormat>
  <Paragraphs>146</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Calibri</vt:lpstr>
      <vt:lpstr>Open Sans Light</vt:lpstr>
      <vt:lpstr>Arial</vt:lpstr>
      <vt:lpstr>Open Sans</vt:lpstr>
      <vt:lpstr>Office Theme</vt:lpstr>
      <vt:lpstr>Ethical Data Considerations for Engaging in Reparative Archival Practice A Case Study - Dana A. Dorsey Papers</vt:lpstr>
      <vt:lpstr>Overview</vt:lpstr>
      <vt:lpstr>Background</vt:lpstr>
      <vt:lpstr>Dana A. Dorsey Papers</vt:lpstr>
      <vt:lpstr>PowerPoint Presentation</vt:lpstr>
      <vt:lpstr>National Endowment for the Humanities</vt:lpstr>
      <vt:lpstr>Ethical Practices in Project Planning</vt:lpstr>
      <vt:lpstr>Stakeholders</vt:lpstr>
      <vt:lpstr>Access Considerations</vt:lpstr>
      <vt:lpstr>Unstructured Data</vt:lpstr>
      <vt:lpstr>Structured Data</vt:lpstr>
      <vt:lpstr>Data Selection</vt:lpstr>
      <vt:lpstr>Geospatial Data</vt:lpstr>
      <vt:lpstr>Thank you</vt:lpstr>
      <vt:lpstr>Image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Ethical Data Considerations for Engaging in Reparative Archival Practice A Case Study on Dana A. Dorsey's Papers</dc:title>
  <dc:creator>Jamie Rogers</dc:creator>
  <cp:lastModifiedBy>Jamie Rogers</cp:lastModifiedBy>
  <cp:revision>5</cp:revision>
  <dcterms:created xsi:type="dcterms:W3CDTF">2023-10-10T16:34:46Z</dcterms:created>
  <dcterms:modified xsi:type="dcterms:W3CDTF">2023-11-01T21:36:03Z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