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5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8" r:id="rId5"/>
    <p:sldLayoutId id="2147483672" r:id="rId6"/>
    <p:sldLayoutId id="2147483673" r:id="rId7"/>
    <p:sldLayoutId id="2147483674" r:id="rId8"/>
    <p:sldLayoutId id="2147483677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6800A-253C-49D5-96AA-8C5ED5F0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0" r="-1" b="1211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77BC7-867B-4501-8134-C68E450B2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460" y="1079701"/>
            <a:ext cx="4156710" cy="3204134"/>
          </a:xfrm>
        </p:spPr>
        <p:txBody>
          <a:bodyPr anchor="b">
            <a:normAutofit/>
          </a:bodyPr>
          <a:lstStyle/>
          <a:p>
            <a:r>
              <a:rPr lang="en-US" sz="3000" dirty="0"/>
              <a:t>Environmental education through the</a:t>
            </a:r>
            <a:br>
              <a:rPr lang="en-US" sz="3000" dirty="0"/>
            </a:br>
            <a:r>
              <a:rPr lang="en-US" sz="3000" dirty="0"/>
              <a:t>lenses of minority cultures and interfaith</a:t>
            </a:r>
            <a:br>
              <a:rPr lang="en-US" sz="3000" dirty="0"/>
            </a:br>
            <a:r>
              <a:rPr lang="en-US" sz="3000" dirty="0"/>
              <a:t>dialogue in Brownsville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6824F-D570-4264-BC6C-533E5F2DA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Iqbal Akhtar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07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5897-E360-4269-8E09-4E73B104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East-West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B4D6-0C6D-41BC-9C18-7B2836F6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educational inequality in local schools</a:t>
            </a:r>
          </a:p>
          <a:p>
            <a:r>
              <a:rPr lang="en-US" dirty="0"/>
              <a:t>Improve environmental and science educational opportunities</a:t>
            </a:r>
          </a:p>
          <a:p>
            <a:r>
              <a:rPr lang="en-US" dirty="0"/>
              <a:t>Preserve local culture and heritage through climate gentrification</a:t>
            </a:r>
          </a:p>
          <a:p>
            <a:r>
              <a:rPr lang="en-US" dirty="0"/>
              <a:t>Promote interfaith cooperation and dialogue in Brownsville</a:t>
            </a:r>
          </a:p>
        </p:txBody>
      </p:sp>
    </p:spTree>
    <p:extLst>
      <p:ext uri="{BB962C8B-B14F-4D97-AF65-F5344CB8AC3E}">
        <p14:creationId xmlns:p14="http://schemas.microsoft.com/office/powerpoint/2010/main" val="149188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75DDF96C-3F68-4A6F-9CE5-93BAED04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r="9941" b="-3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10AF1DAC-D587-4F66-A73B-2AAB7D12F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r="4692" b="5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AEAA2E7-7058-430C-9D1C-3258ED4625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23761" b="5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782183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43841"/>
      </a:dk2>
      <a:lt2>
        <a:srgbClr val="E2E5E8"/>
      </a:lt2>
      <a:accent1>
        <a:srgbClr val="E68429"/>
      </a:accent1>
      <a:accent2>
        <a:srgbClr val="B3A214"/>
      </a:accent2>
      <a:accent3>
        <a:srgbClr val="82AF1F"/>
      </a:accent3>
      <a:accent4>
        <a:srgbClr val="41B914"/>
      </a:accent4>
      <a:accent5>
        <a:srgbClr val="22BB38"/>
      </a:accent5>
      <a:accent6>
        <a:srgbClr val="14B971"/>
      </a:accent6>
      <a:hlink>
        <a:srgbClr val="3F82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Avenir Next LT Pro</vt:lpstr>
      <vt:lpstr>Calibri</vt:lpstr>
      <vt:lpstr>AccentBoxVTI</vt:lpstr>
      <vt:lpstr>Environmental education through the lenses of minority cultures and interfaith dialogue in Brownsville</vt:lpstr>
      <vt:lpstr>The East-West Foundation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education through the lenses of minority cultures and interfaith dialogue in Brownsville</dc:title>
  <dc:creator>Iqbal Akhtar</dc:creator>
  <cp:lastModifiedBy>Iqbal Akhtar</cp:lastModifiedBy>
  <cp:revision>3</cp:revision>
  <dcterms:created xsi:type="dcterms:W3CDTF">2020-03-10T12:59:06Z</dcterms:created>
  <dcterms:modified xsi:type="dcterms:W3CDTF">2020-03-10T13:02:36Z</dcterms:modified>
</cp:coreProperties>
</file>