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5"/>
  </p:notes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/>
    <p:restoredTop sz="94632"/>
  </p:normalViewPr>
  <p:slideViewPr>
    <p:cSldViewPr snapToGrid="0" snapToObjects="1">
      <p:cViewPr varScale="1">
        <p:scale>
          <a:sx n="89" d="100"/>
          <a:sy n="89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D0B0D-E94D-E645-A28F-FD39D0E0658A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9035-F2D2-C74E-8FE3-0C30862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ArcGIS </a:t>
            </a:r>
            <a:r>
              <a:rPr lang="en-US" dirty="0" err="1"/>
              <a:t>StoryMaps</a:t>
            </a:r>
            <a:r>
              <a:rPr lang="en-US" dirty="0"/>
              <a:t> - https://</a:t>
            </a:r>
            <a:r>
              <a:rPr lang="en-US" dirty="0" err="1"/>
              <a:t>storymaps.arcgis.com</a:t>
            </a:r>
            <a:r>
              <a:rPr lang="en-US" dirty="0"/>
              <a:t>/stories/20f03020ff4d4e02932e0a8a52075546/edit</a:t>
            </a:r>
          </a:p>
          <a:p>
            <a:r>
              <a:rPr lang="en-US" dirty="0"/>
              <a:t>Google Maps - https://</a:t>
            </a:r>
            <a:r>
              <a:rPr lang="en-US" dirty="0" err="1"/>
              <a:t>www.google.com</a:t>
            </a:r>
            <a:r>
              <a:rPr lang="en-US" dirty="0"/>
              <a:t>/maps/d/</a:t>
            </a:r>
            <a:r>
              <a:rPr lang="en-US" dirty="0" err="1"/>
              <a:t>edit?mid</a:t>
            </a:r>
            <a:r>
              <a:rPr lang="en-US" dirty="0"/>
              <a:t>=1ZfqTt2Uwk6KXx58dMVJsBl4LYxBg4AaY&amp;ll=18.544065526884005%2C-72.35240516143801&amp;z=15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49035-F2D2-C74E-8FE3-0C3086291F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3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12/18/19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7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5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5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12/18/19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08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2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81C5DCA-8BED-9E4E-9A84-6B4249839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53" b="115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E5334-4ACC-FF4A-81D4-66B060A78BCD}"/>
              </a:ext>
            </a:extLst>
          </p:cNvPr>
          <p:cNvSpPr txBox="1"/>
          <p:nvPr/>
        </p:nvSpPr>
        <p:spPr>
          <a:xfrm>
            <a:off x="1307850" y="2277295"/>
            <a:ext cx="4788150" cy="2062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cap="all" spc="-100" dirty="0">
                <a:latin typeface="+mj-lt"/>
              </a:rPr>
              <a:t>Mapping Fleeting Cities: Haiti’s </a:t>
            </a:r>
            <a:r>
              <a:rPr lang="en-US" sz="3400" cap="all" spc="-100" dirty="0" err="1">
                <a:latin typeface="+mj-lt"/>
              </a:rPr>
              <a:t>Bisantne</a:t>
            </a:r>
            <a:r>
              <a:rPr lang="en-US" sz="3400" cap="all" spc="-100" dirty="0">
                <a:latin typeface="+mj-lt"/>
              </a:rPr>
              <a:t> Area </a:t>
            </a:r>
          </a:p>
        </p:txBody>
      </p:sp>
    </p:spTree>
    <p:extLst>
      <p:ext uri="{BB962C8B-B14F-4D97-AF65-F5344CB8AC3E}">
        <p14:creationId xmlns:p14="http://schemas.microsoft.com/office/powerpoint/2010/main" val="2520453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D6517F9-34D5-6444-ABAB-9383C1D93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" r="15107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EE6207-5DF2-2D41-A958-1F7849D37593}"/>
              </a:ext>
            </a:extLst>
          </p:cNvPr>
          <p:cNvSpPr txBox="1"/>
          <p:nvPr/>
        </p:nvSpPr>
        <p:spPr>
          <a:xfrm>
            <a:off x="466524" y="1340361"/>
            <a:ext cx="3729162" cy="334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spc="-100">
                <a:latin typeface="+mj-lt"/>
              </a:rPr>
              <a:t>Data Sets</a:t>
            </a:r>
          </a:p>
        </p:txBody>
      </p:sp>
    </p:spTree>
    <p:extLst>
      <p:ext uri="{BB962C8B-B14F-4D97-AF65-F5344CB8AC3E}">
        <p14:creationId xmlns:p14="http://schemas.microsoft.com/office/powerpoint/2010/main" val="4210348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11A76B5-DD37-B942-B35D-12F3B31D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b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40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_2SEEDS">
      <a:dk1>
        <a:srgbClr val="000000"/>
      </a:dk1>
      <a:lt1>
        <a:srgbClr val="FFFFFF"/>
      </a:lt1>
      <a:dk2>
        <a:srgbClr val="243141"/>
      </a:dk2>
      <a:lt2>
        <a:srgbClr val="E8E6E2"/>
      </a:lt2>
      <a:accent1>
        <a:srgbClr val="77AABA"/>
      </a:accent1>
      <a:accent2>
        <a:srgbClr val="7C92BC"/>
      </a:accent2>
      <a:accent3>
        <a:srgbClr val="9894C8"/>
      </a:accent3>
      <a:accent4>
        <a:srgbClr val="BC897C"/>
      </a:accent4>
      <a:accent5>
        <a:srgbClr val="B9A079"/>
      </a:accent5>
      <a:accent6>
        <a:srgbClr val="A6A76E"/>
      </a:accent6>
      <a:hlink>
        <a:srgbClr val="94805A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Macintosh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Century Schoolbook</vt:lpstr>
      <vt:lpstr>Franklin Gothic Book</vt:lpstr>
      <vt:lpstr>Garamond</vt:lpstr>
      <vt:lpstr>SavonVTI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Hadassah St Hubert</dc:creator>
  <cp:lastModifiedBy>Hadassah St Hubert</cp:lastModifiedBy>
  <cp:revision>1</cp:revision>
  <dcterms:created xsi:type="dcterms:W3CDTF">2019-12-18T20:06:08Z</dcterms:created>
  <dcterms:modified xsi:type="dcterms:W3CDTF">2019-12-18T20:07:21Z</dcterms:modified>
</cp:coreProperties>
</file>