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30"/>
  </p:normalViewPr>
  <p:slideViewPr>
    <p:cSldViewPr snapToGrid="0" snapToObjects="1">
      <p:cViewPr varScale="1">
        <p:scale>
          <a:sx n="60" d="100"/>
          <a:sy n="60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4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2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9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51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1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8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8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FAEA-578F-E24F-8776-675A41E41343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3EA7-96AA-2B41-BC23-838102914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1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matthewmarr.org/refu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Neighborhoods of Refuge:</a:t>
            </a:r>
            <a:br>
              <a:rPr lang="en-US" dirty="0" smtClean="0"/>
            </a:br>
            <a:r>
              <a:rPr lang="en-US" dirty="0" smtClean="0"/>
              <a:t>A Digital </a:t>
            </a:r>
            <a:r>
              <a:rPr lang="en-US" dirty="0" err="1" smtClean="0"/>
              <a:t>PhotoVoice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hlinkClick r:id="rId2"/>
              </a:rPr>
              <a:t>https://matthewmarr.org/refuge/</a:t>
            </a:r>
            <a:endParaRPr lang="en-US" sz="2800" dirty="0"/>
          </a:p>
          <a:p>
            <a:r>
              <a:rPr lang="en-US" sz="2800" dirty="0" smtClean="0"/>
              <a:t>Matthew D. Marr, Ph.D., Associate Professor, FIU Department of Global and Sociocultural Studies</a:t>
            </a:r>
          </a:p>
          <a:p>
            <a:r>
              <a:rPr lang="en-US" sz="2800" dirty="0" smtClean="0"/>
              <a:t>Natalia Marques da Silva, MA, Ph.D. Student, FIU Department of Global and Sociocultural Studies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311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43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Neighborhoods of Refuge: A Digital PhotoVoice Project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Neighborhoods of Refuge: A Digital PhotoVoice Project</dc:title>
  <dc:creator>Microsoft Office User</dc:creator>
  <cp:lastModifiedBy>Microsoft Office User</cp:lastModifiedBy>
  <cp:revision>2</cp:revision>
  <dcterms:created xsi:type="dcterms:W3CDTF">2020-01-15T17:43:10Z</dcterms:created>
  <dcterms:modified xsi:type="dcterms:W3CDTF">2020-01-15T17:54:44Z</dcterms:modified>
</cp:coreProperties>
</file>